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74" r:id="rId16"/>
    <p:sldId id="269" r:id="rId17"/>
    <p:sldId id="275" r:id="rId18"/>
    <p:sldId id="270" r:id="rId19"/>
    <p:sldId id="271" r:id="rId20"/>
    <p:sldId id="276" r:id="rId21"/>
    <p:sldId id="272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2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E7DB-9844-4B8F-B986-478655C24F62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6AC-5369-4E77-9C9D-FFC4BE5D80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145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E7DB-9844-4B8F-B986-478655C24F62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6AC-5369-4E77-9C9D-FFC4BE5D80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30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E7DB-9844-4B8F-B986-478655C24F62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6AC-5369-4E77-9C9D-FFC4BE5D80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999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E7DB-9844-4B8F-B986-478655C24F62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6AC-5369-4E77-9C9D-FFC4BE5D80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79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E7DB-9844-4B8F-B986-478655C24F62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6AC-5369-4E77-9C9D-FFC4BE5D80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E7DB-9844-4B8F-B986-478655C24F62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6AC-5369-4E77-9C9D-FFC4BE5D80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158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E7DB-9844-4B8F-B986-478655C24F62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6AC-5369-4E77-9C9D-FFC4BE5D80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564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E7DB-9844-4B8F-B986-478655C24F62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6AC-5369-4E77-9C9D-FFC4BE5D80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24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E7DB-9844-4B8F-B986-478655C24F62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6AC-5369-4E77-9C9D-FFC4BE5D80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83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E7DB-9844-4B8F-B986-478655C24F62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6AC-5369-4E77-9C9D-FFC4BE5D80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516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E7DB-9844-4B8F-B986-478655C24F62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F6AC-5369-4E77-9C9D-FFC4BE5D80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636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AE7DB-9844-4B8F-B986-478655C24F62}" type="datetimeFigureOut">
              <a:rPr lang="hr-HR" smtClean="0"/>
              <a:t>4.5.2017.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F6AC-5369-4E77-9C9D-FFC4BE5D80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373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riolatin8.wixsite.com/eps2015" TargetMode="External"/><Relationship Id="rId2" Type="http://schemas.openxmlformats.org/officeDocument/2006/relationships/hyperlink" Target="http://ss-koprivnica.skole.hr/projekt_europski_poduzetnici_sutra_njice/vijest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Europski poduzetnici sutrašnjice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r-HR" dirty="0" err="1" smtClean="0"/>
              <a:t>Erasmus</a:t>
            </a:r>
            <a:r>
              <a:rPr lang="hr-HR" dirty="0" smtClean="0"/>
              <a:t>+ KA2 projekt</a:t>
            </a:r>
          </a:p>
          <a:p>
            <a:pPr algn="l"/>
            <a:r>
              <a:rPr lang="hr-HR" dirty="0" smtClean="0"/>
              <a:t>r</a:t>
            </a:r>
            <a:r>
              <a:rPr lang="hr-HR" dirty="0" smtClean="0">
                <a:effectLst/>
              </a:rPr>
              <a:t>ujan 2015. – kolovoz 2017.</a:t>
            </a:r>
          </a:p>
          <a:p>
            <a:pPr algn="l"/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4" y="414067"/>
            <a:ext cx="2909420" cy="831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73" y="180223"/>
            <a:ext cx="2696963" cy="10648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96" y="136296"/>
            <a:ext cx="1903532" cy="138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79" y="3930894"/>
            <a:ext cx="3068098" cy="232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5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Mobilnosti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hr-HR" dirty="0" err="1" smtClean="0">
                <a:effectLst/>
              </a:rPr>
              <a:t>Ylivieska</a:t>
            </a:r>
            <a:r>
              <a:rPr lang="hr-HR" dirty="0" smtClean="0">
                <a:effectLst/>
              </a:rPr>
              <a:t>   </a:t>
            </a:r>
            <a:r>
              <a:rPr lang="hr-HR" dirty="0" smtClean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hr-HR" dirty="0" smtClean="0">
                <a:effectLst/>
              </a:rPr>
              <a:t> 1.5.2016.-10.5.2016.</a:t>
            </a:r>
          </a:p>
          <a:p>
            <a:pPr marL="514350" indent="-514350">
              <a:buAutoNum type="arabicParenR"/>
            </a:pPr>
            <a:endParaRPr lang="hr-HR" dirty="0" smtClean="0">
              <a:effectLst/>
            </a:endParaRPr>
          </a:p>
          <a:p>
            <a:pPr marL="0" indent="0">
              <a:buNone/>
            </a:pPr>
            <a:r>
              <a:rPr lang="hr-HR" dirty="0" smtClean="0">
                <a:effectLst/>
              </a:rPr>
              <a:t>2) </a:t>
            </a:r>
            <a:r>
              <a:rPr lang="hr-HR" dirty="0" err="1" smtClean="0">
                <a:effectLst/>
              </a:rPr>
              <a:t>Bagheria</a:t>
            </a:r>
            <a:r>
              <a:rPr lang="hr-HR" dirty="0" smtClean="0">
                <a:effectLst/>
              </a:rPr>
              <a:t>  	</a:t>
            </a:r>
            <a:r>
              <a:rPr lang="hr-HR" dirty="0" smtClean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hr-HR" dirty="0" smtClean="0">
                <a:effectLst/>
              </a:rPr>
              <a:t> 25.5.2016.-3.6.2016.</a:t>
            </a:r>
          </a:p>
          <a:p>
            <a:pPr marL="0" indent="0">
              <a:buNone/>
            </a:pPr>
            <a:endParaRPr lang="hr-HR" dirty="0" smtClean="0">
              <a:effectLst/>
            </a:endParaRPr>
          </a:p>
          <a:p>
            <a:pPr marL="0" indent="0">
              <a:buNone/>
            </a:pPr>
            <a:r>
              <a:rPr lang="hr-HR" dirty="0" smtClean="0">
                <a:effectLst/>
              </a:rPr>
              <a:t>3) Koprivnica</a:t>
            </a:r>
            <a:r>
              <a:rPr lang="hr-HR" dirty="0" smtClean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hr-HR" dirty="0" smtClean="0">
                <a:effectLst/>
              </a:rPr>
              <a:t> 27.9.2016.-6.10.2016.</a:t>
            </a:r>
          </a:p>
          <a:p>
            <a:pPr marL="0" indent="0">
              <a:buNone/>
            </a:pPr>
            <a:endParaRPr lang="hr-HR" dirty="0" smtClean="0">
              <a:effectLst/>
            </a:endParaRPr>
          </a:p>
          <a:p>
            <a:pPr marL="0" indent="0">
              <a:buNone/>
            </a:pPr>
            <a:r>
              <a:rPr lang="hr-HR" dirty="0" smtClean="0">
                <a:effectLst/>
              </a:rPr>
              <a:t>4) </a:t>
            </a:r>
            <a:r>
              <a:rPr lang="hr-HR" dirty="0" err="1" smtClean="0">
                <a:effectLst/>
              </a:rPr>
              <a:t>Elgoibar</a:t>
            </a:r>
            <a:r>
              <a:rPr lang="hr-HR" dirty="0" smtClean="0">
                <a:effectLst/>
              </a:rPr>
              <a:t>	</a:t>
            </a:r>
            <a:r>
              <a:rPr lang="hr-HR" dirty="0" smtClean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hr-HR" dirty="0" smtClean="0">
                <a:effectLst/>
              </a:rPr>
              <a:t>11.11.2016.-18.11.2016.</a:t>
            </a:r>
          </a:p>
          <a:p>
            <a:pPr marL="0" indent="0">
              <a:buNone/>
            </a:pPr>
            <a:endParaRPr lang="hr-HR" dirty="0" smtClean="0">
              <a:effectLst/>
            </a:endParaRPr>
          </a:p>
          <a:p>
            <a:pPr marL="0" indent="0">
              <a:buNone/>
            </a:pPr>
            <a:r>
              <a:rPr lang="hr-HR" dirty="0" smtClean="0">
                <a:effectLst/>
              </a:rPr>
              <a:t>5) </a:t>
            </a:r>
            <a:r>
              <a:rPr lang="hr-HR" dirty="0" err="1" smtClean="0">
                <a:effectLst/>
              </a:rPr>
              <a:t>Annonay</a:t>
            </a:r>
            <a:r>
              <a:rPr lang="hr-HR" dirty="0" smtClean="0">
                <a:effectLst/>
              </a:rPr>
              <a:t>	</a:t>
            </a:r>
            <a:r>
              <a:rPr lang="hr-HR" dirty="0" smtClean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hr-HR" dirty="0" smtClean="0">
                <a:effectLst/>
              </a:rPr>
              <a:t> 7.12.2016.-16.12.2016.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8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345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88580"/>
            <a:ext cx="10515600" cy="55883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 smtClean="0">
                <a:effectLst/>
              </a:rPr>
              <a:t>Srednja škola Koprivnica</a:t>
            </a:r>
            <a:endParaRPr lang="hr-HR" dirty="0" smtClean="0">
              <a:effectLst/>
            </a:endParaRPr>
          </a:p>
          <a:p>
            <a:pPr marL="0" indent="0">
              <a:buNone/>
            </a:pPr>
            <a:r>
              <a:rPr lang="hr-HR" b="1" dirty="0" smtClean="0">
                <a:effectLst/>
              </a:rPr>
              <a:t>Trg slobode 7</a:t>
            </a:r>
            <a:endParaRPr lang="hr-HR" dirty="0" smtClean="0">
              <a:effectLst/>
            </a:endParaRPr>
          </a:p>
          <a:p>
            <a:pPr marL="0" indent="0">
              <a:buNone/>
            </a:pPr>
            <a:r>
              <a:rPr lang="hr-HR" b="1" dirty="0" smtClean="0">
                <a:effectLst/>
              </a:rPr>
              <a:t>48000 Koprivnica</a:t>
            </a:r>
            <a:endParaRPr lang="hr-HR" dirty="0" smtClean="0">
              <a:effectLst/>
            </a:endParaRPr>
          </a:p>
          <a:p>
            <a:pPr marL="0" indent="0">
              <a:buNone/>
            </a:pPr>
            <a:endParaRPr lang="hr-HR" dirty="0" smtClean="0">
              <a:effectLst/>
            </a:endParaRPr>
          </a:p>
          <a:p>
            <a:pPr marL="0" indent="0">
              <a:buNone/>
            </a:pPr>
            <a:r>
              <a:rPr lang="hr-HR" dirty="0" smtClean="0">
                <a:effectLst/>
              </a:rPr>
              <a:t>Kontakt:</a:t>
            </a:r>
          </a:p>
          <a:p>
            <a:pPr marL="0" indent="0">
              <a:buNone/>
            </a:pPr>
            <a:r>
              <a:rPr lang="hr-HR" dirty="0" smtClean="0">
                <a:effectLst/>
              </a:rPr>
              <a:t>http://ss-koprivnica.skole.hr/</a:t>
            </a:r>
          </a:p>
          <a:p>
            <a:pPr marL="0" indent="0">
              <a:buNone/>
            </a:pPr>
            <a:r>
              <a:rPr lang="hr-HR" dirty="0" smtClean="0">
                <a:effectLst/>
              </a:rPr>
              <a:t>srednja.skola.koprivnica4@kc.t-com.hr</a:t>
            </a:r>
          </a:p>
          <a:p>
            <a:pPr marL="0" indent="0">
              <a:buNone/>
            </a:pPr>
            <a:r>
              <a:rPr lang="hr-HR" dirty="0" err="1" smtClean="0">
                <a:effectLst/>
              </a:rPr>
              <a:t>tel</a:t>
            </a:r>
            <a:r>
              <a:rPr lang="hr-HR" dirty="0" smtClean="0">
                <a:effectLst/>
              </a:rPr>
              <a:t>: 048 621 088</a:t>
            </a:r>
          </a:p>
          <a:p>
            <a:pPr marL="0" indent="0">
              <a:buNone/>
            </a:pPr>
            <a:r>
              <a:rPr lang="hr-HR" dirty="0" smtClean="0">
                <a:effectLst/>
              </a:rPr>
              <a:t> </a:t>
            </a:r>
          </a:p>
          <a:p>
            <a:pPr marL="0" indent="0" algn="just">
              <a:buNone/>
            </a:pPr>
            <a:r>
              <a:rPr lang="hr-HR" dirty="0" smtClean="0">
                <a:effectLst/>
              </a:rPr>
              <a:t>Materijali dostupni na:</a:t>
            </a:r>
          </a:p>
          <a:p>
            <a:pPr marL="0" indent="0" algn="just">
              <a:buNone/>
            </a:pPr>
            <a:r>
              <a:rPr lang="hr-HR" sz="2000" u="sng" dirty="0" smtClean="0">
                <a:solidFill>
                  <a:srgbClr val="0000FF"/>
                </a:solidFill>
                <a:effectLst/>
                <a:hlinkClick r:id="rId2"/>
              </a:rPr>
              <a:t>http://ss-koprivnica.skole.hr/projekt_europski_poduzetnici_sutra_njice/vijesti</a:t>
            </a:r>
            <a:endParaRPr lang="hr-HR" sz="2000" dirty="0" smtClean="0">
              <a:effectLst/>
            </a:endParaRPr>
          </a:p>
          <a:p>
            <a:pPr marL="0" indent="0" algn="just">
              <a:buNone/>
            </a:pPr>
            <a:r>
              <a:rPr lang="hr-HR" sz="2000" u="sng" dirty="0" smtClean="0">
                <a:solidFill>
                  <a:srgbClr val="0000FF"/>
                </a:solidFill>
                <a:effectLst/>
                <a:hlinkClick r:id="rId3"/>
              </a:rPr>
              <a:t>http://mariolatin8.wixsite.com/eps2015</a:t>
            </a:r>
            <a:r>
              <a:rPr lang="hr-HR" sz="2000" dirty="0" smtClean="0">
                <a:effectLst/>
              </a:rPr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76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Finska (1.5.2016.-10.5.2016.)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err="1" smtClean="0"/>
              <a:t>Ylivieska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upoznavanje finskog obrazovnog sustava</a:t>
            </a:r>
          </a:p>
          <a:p>
            <a:endParaRPr lang="hr-HR" dirty="0"/>
          </a:p>
          <a:p>
            <a:r>
              <a:rPr lang="hr-HR" dirty="0" smtClean="0"/>
              <a:t>posjet uspješnim lokalnim poduzećima (privatni domovi za starije i napuštenu djecu, turističko poduzeće u gradu </a:t>
            </a:r>
            <a:r>
              <a:rPr lang="hr-HR" dirty="0" err="1" smtClean="0"/>
              <a:t>Kalajoki</a:t>
            </a:r>
            <a:r>
              <a:rPr lang="hr-HR" dirty="0" smtClean="0"/>
              <a:t>, prodavaonica ručnih radova,…)</a:t>
            </a:r>
          </a:p>
          <a:p>
            <a:endParaRPr lang="hr-HR" dirty="0"/>
          </a:p>
          <a:p>
            <a:r>
              <a:rPr lang="hr-HR" dirty="0" smtClean="0"/>
              <a:t>posjet poduzetničkom inkubatoru</a:t>
            </a:r>
          </a:p>
          <a:p>
            <a:endParaRPr lang="hr-HR" dirty="0"/>
          </a:p>
          <a:p>
            <a:r>
              <a:rPr lang="hr-HR" dirty="0" smtClean="0"/>
              <a:t>muzeji (u svrhu upoznavanja starih načina života)</a:t>
            </a:r>
          </a:p>
          <a:p>
            <a:endParaRPr lang="hr-HR" dirty="0"/>
          </a:p>
          <a:p>
            <a:pPr lvl="0"/>
            <a:r>
              <a:rPr lang="hr-HR" dirty="0">
                <a:solidFill>
                  <a:prstClr val="black"/>
                </a:solidFill>
              </a:rPr>
              <a:t>brojne radionice, prezentacije i izrada </a:t>
            </a:r>
            <a:r>
              <a:rPr lang="hr-HR" dirty="0" err="1">
                <a:solidFill>
                  <a:prstClr val="black"/>
                </a:solidFill>
              </a:rPr>
              <a:t>roadbook</a:t>
            </a:r>
            <a:r>
              <a:rPr lang="hr-HR" dirty="0">
                <a:solidFill>
                  <a:prstClr val="black"/>
                </a:solidFill>
              </a:rPr>
              <a:t>-a</a:t>
            </a: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381" y="655607"/>
            <a:ext cx="3140016" cy="23550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2" y="86623"/>
            <a:ext cx="933134" cy="5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397" y="3772889"/>
            <a:ext cx="15240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2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8" y="215661"/>
            <a:ext cx="3439664" cy="25797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09" y="64697"/>
            <a:ext cx="4572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9414" y="3723869"/>
            <a:ext cx="2728462" cy="2046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36" y="3804247"/>
            <a:ext cx="3496573" cy="26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Sicilija (25.5.2016.-3.6.2016.)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err="1" smtClean="0"/>
              <a:t>Bagheria</a:t>
            </a:r>
            <a:r>
              <a:rPr lang="hr-HR" dirty="0" smtClean="0"/>
              <a:t>, Palermo, </a:t>
            </a:r>
            <a:r>
              <a:rPr lang="hr-HR" dirty="0" err="1" smtClean="0"/>
              <a:t>Catania</a:t>
            </a:r>
            <a:r>
              <a:rPr lang="hr-HR" dirty="0" smtClean="0"/>
              <a:t>, </a:t>
            </a:r>
            <a:r>
              <a:rPr lang="hr-HR" dirty="0" err="1" smtClean="0"/>
              <a:t>Siracusa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posjet arheološkim muzejima, muzeju 2. svjetskog rata i muzeju brodogradnje</a:t>
            </a:r>
          </a:p>
          <a:p>
            <a:endParaRPr lang="hr-HR" dirty="0"/>
          </a:p>
          <a:p>
            <a:r>
              <a:rPr lang="hr-HR" dirty="0" smtClean="0"/>
              <a:t>posjet uspješnim lokalnim poduzećima (tvornica inćuna, tvornica čokolade,…)</a:t>
            </a:r>
          </a:p>
          <a:p>
            <a:endParaRPr lang="hr-HR" dirty="0"/>
          </a:p>
          <a:p>
            <a:r>
              <a:rPr lang="hr-HR" dirty="0" smtClean="0"/>
              <a:t>posjet medijskih kuća (RAI 3) i lokalne uprave (Sicilijanski parlament u Palermu, posjet gradonačelniku </a:t>
            </a:r>
            <a:r>
              <a:rPr lang="hr-HR" dirty="0" err="1" smtClean="0"/>
              <a:t>Bagherije</a:t>
            </a:r>
            <a:r>
              <a:rPr lang="hr-HR" dirty="0" smtClean="0"/>
              <a:t>,…)</a:t>
            </a:r>
          </a:p>
          <a:p>
            <a:endParaRPr lang="hr-HR" dirty="0"/>
          </a:p>
          <a:p>
            <a:pPr lvl="0"/>
            <a:r>
              <a:rPr lang="hr-HR" dirty="0">
                <a:solidFill>
                  <a:prstClr val="black"/>
                </a:solidFill>
              </a:rPr>
              <a:t>brojne radionice, prezentacije i izrada </a:t>
            </a:r>
            <a:r>
              <a:rPr lang="hr-HR" dirty="0" err="1">
                <a:solidFill>
                  <a:prstClr val="black"/>
                </a:solidFill>
              </a:rPr>
              <a:t>roadbook</a:t>
            </a:r>
            <a:r>
              <a:rPr lang="hr-HR" dirty="0">
                <a:solidFill>
                  <a:prstClr val="black"/>
                </a:solidFill>
              </a:rPr>
              <a:t>-a</a:t>
            </a:r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83080"/>
            <a:ext cx="3394617" cy="209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1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9" y="163902"/>
            <a:ext cx="3658200" cy="2743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20" y="172528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92" y="172528"/>
            <a:ext cx="36576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6" y="3312543"/>
            <a:ext cx="3686355" cy="27647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21" y="3312543"/>
            <a:ext cx="3686354" cy="2764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92" y="3312543"/>
            <a:ext cx="3686355" cy="27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Koprivnica (27.92016.-6.10.2016.)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posjete poduzećima (Podravka, Ericsson Nikola Tesla, tiskara Baltazar, KC poduzetnik, </a:t>
            </a:r>
            <a:r>
              <a:rPr lang="hr-HR" dirty="0" err="1" smtClean="0"/>
              <a:t>Tehnopark</a:t>
            </a:r>
            <a:r>
              <a:rPr lang="hr-HR" dirty="0" smtClean="0"/>
              <a:t> Varaždin)</a:t>
            </a:r>
          </a:p>
          <a:p>
            <a:endParaRPr lang="hr-HR" dirty="0"/>
          </a:p>
          <a:p>
            <a:r>
              <a:rPr lang="hr-HR" dirty="0" smtClean="0"/>
              <a:t>posjet koprivničkom muzeju i galeriji, Trakošćanu, Varaždinu, Zagrebu, </a:t>
            </a:r>
            <a:r>
              <a:rPr lang="hr-HR" dirty="0" err="1" smtClean="0"/>
              <a:t>Hlebinama</a:t>
            </a:r>
            <a:r>
              <a:rPr lang="hr-HR" dirty="0" smtClean="0"/>
              <a:t> i </a:t>
            </a:r>
            <a:r>
              <a:rPr lang="hr-HR" dirty="0" err="1" smtClean="0"/>
              <a:t>Jagnjedovcu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gostovanje kod gradonačelnika i župana</a:t>
            </a:r>
          </a:p>
          <a:p>
            <a:endParaRPr lang="hr-HR" dirty="0"/>
          </a:p>
          <a:p>
            <a:r>
              <a:rPr lang="hr-HR" dirty="0" smtClean="0"/>
              <a:t>brojne radionice, prezentacije i izrada </a:t>
            </a:r>
            <a:r>
              <a:rPr lang="hr-HR" dirty="0" err="1" smtClean="0"/>
              <a:t>roadbook</a:t>
            </a:r>
            <a:r>
              <a:rPr lang="hr-HR" dirty="0" smtClean="0"/>
              <a:t>-a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035" y="3821501"/>
            <a:ext cx="2990492" cy="22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7" y="246992"/>
            <a:ext cx="3868867" cy="2901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19" y="232913"/>
            <a:ext cx="3548331" cy="2941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977" y="232913"/>
            <a:ext cx="2562045" cy="3001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0" y="3424686"/>
            <a:ext cx="3864633" cy="2898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19" y="3476445"/>
            <a:ext cx="3548331" cy="2846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26" y="3476445"/>
            <a:ext cx="3565585" cy="284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Elgoibar</a:t>
            </a:r>
            <a:r>
              <a:rPr lang="hr-HR" dirty="0" smtClean="0"/>
              <a:t> (11.11.2016.-18.11.2016.)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Elgoibar</a:t>
            </a:r>
            <a:r>
              <a:rPr lang="hr-HR" dirty="0" smtClean="0"/>
              <a:t>, </a:t>
            </a:r>
            <a:r>
              <a:rPr lang="hr-HR" dirty="0" err="1" smtClean="0"/>
              <a:t>Bilbao</a:t>
            </a:r>
            <a:r>
              <a:rPr lang="hr-HR" dirty="0" smtClean="0"/>
              <a:t>, San Sebastian, </a:t>
            </a:r>
            <a:r>
              <a:rPr lang="hr-HR" dirty="0" err="1" smtClean="0"/>
              <a:t>Vitoria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upoznavanje s baskijskim obrazovnim sustavom i kulturom</a:t>
            </a:r>
          </a:p>
          <a:p>
            <a:endParaRPr lang="hr-HR" dirty="0"/>
          </a:p>
          <a:p>
            <a:r>
              <a:rPr lang="hr-HR" dirty="0" smtClean="0"/>
              <a:t>posjete poduzećima</a:t>
            </a:r>
          </a:p>
          <a:p>
            <a:endParaRPr lang="hr-HR" dirty="0"/>
          </a:p>
          <a:p>
            <a:pPr lvl="0"/>
            <a:r>
              <a:rPr lang="hr-HR" dirty="0">
                <a:solidFill>
                  <a:prstClr val="black"/>
                </a:solidFill>
              </a:rPr>
              <a:t>brojne radionice, prezentacije i izrada </a:t>
            </a:r>
            <a:r>
              <a:rPr lang="hr-HR" dirty="0" err="1">
                <a:solidFill>
                  <a:prstClr val="black"/>
                </a:solidFill>
              </a:rPr>
              <a:t>roadbook</a:t>
            </a:r>
            <a:r>
              <a:rPr lang="hr-HR" dirty="0">
                <a:solidFill>
                  <a:prstClr val="black"/>
                </a:solidFill>
              </a:rPr>
              <a:t>-a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74" y="4281577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409" y="342181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14" y="3319642"/>
            <a:ext cx="23812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0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Annonay</a:t>
            </a:r>
            <a:r>
              <a:rPr lang="hr-HR" dirty="0" smtClean="0"/>
              <a:t> (7.12.2016.-16.12.2016.)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Annonay</a:t>
            </a:r>
            <a:r>
              <a:rPr lang="hr-HR" dirty="0" smtClean="0"/>
              <a:t>, St. </a:t>
            </a:r>
            <a:r>
              <a:rPr lang="hr-HR" dirty="0" err="1" smtClean="0"/>
              <a:t>Ettiene</a:t>
            </a:r>
            <a:r>
              <a:rPr lang="hr-HR" dirty="0" smtClean="0"/>
              <a:t>, </a:t>
            </a:r>
            <a:r>
              <a:rPr lang="hr-HR" dirty="0" err="1" smtClean="0"/>
              <a:t>Lyon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posjete poduzećima (tvornica kože, tvornica čokolade, tvornica papira,…) i sudjelovanje na predavanjima vezanim uz poduzetništvo</a:t>
            </a:r>
          </a:p>
          <a:p>
            <a:endParaRPr lang="hr-HR" dirty="0"/>
          </a:p>
          <a:p>
            <a:r>
              <a:rPr lang="hr-HR" dirty="0" smtClean="0"/>
              <a:t>posjete povijesnim znamenitostima i lokalitetima</a:t>
            </a:r>
          </a:p>
          <a:p>
            <a:endParaRPr lang="hr-HR" dirty="0"/>
          </a:p>
          <a:p>
            <a:pPr lvl="0"/>
            <a:r>
              <a:rPr lang="hr-HR" dirty="0">
                <a:solidFill>
                  <a:prstClr val="black"/>
                </a:solidFill>
              </a:rPr>
              <a:t>brojne radionice, prezentacije i izrada </a:t>
            </a:r>
            <a:r>
              <a:rPr lang="hr-HR" dirty="0" err="1">
                <a:solidFill>
                  <a:prstClr val="black"/>
                </a:solidFill>
              </a:rPr>
              <a:t>roadbook</a:t>
            </a:r>
            <a:r>
              <a:rPr lang="hr-HR" dirty="0">
                <a:solidFill>
                  <a:prstClr val="black"/>
                </a:solidFill>
              </a:rPr>
              <a:t>-a</a:t>
            </a:r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806" y="462502"/>
            <a:ext cx="19050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503" y="3932027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Škole partneri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LYCEE SAINT-DENIS, </a:t>
            </a:r>
            <a:r>
              <a:rPr lang="hr-HR" dirty="0" err="1" smtClean="0"/>
              <a:t>Annonay</a:t>
            </a:r>
            <a:r>
              <a:rPr lang="hr-HR" dirty="0" smtClean="0"/>
              <a:t> (Francuska) </a:t>
            </a:r>
            <a:r>
              <a:rPr lang="hr-HR" dirty="0" smtClean="0">
                <a:sym typeface="Wingdings" panose="05000000000000000000" pitchFamily="2" charset="2"/>
              </a:rPr>
              <a:t> koordinator projekta</a:t>
            </a:r>
          </a:p>
          <a:p>
            <a:endParaRPr lang="hr-HR" dirty="0" smtClean="0"/>
          </a:p>
          <a:p>
            <a:r>
              <a:rPr lang="hr-HR" dirty="0" smtClean="0"/>
              <a:t>SREDNJA ŠKOLA KOPRIVNICA</a:t>
            </a:r>
          </a:p>
          <a:p>
            <a:endParaRPr lang="hr-HR" dirty="0" smtClean="0"/>
          </a:p>
          <a:p>
            <a:r>
              <a:rPr lang="hr-HR" dirty="0" smtClean="0"/>
              <a:t>IEFPS MEKA GLHBI, </a:t>
            </a:r>
            <a:r>
              <a:rPr lang="hr-HR" dirty="0" err="1" smtClean="0"/>
              <a:t>Elgoibar</a:t>
            </a:r>
            <a:r>
              <a:rPr lang="hr-HR" dirty="0" smtClean="0"/>
              <a:t> (Španjolska)</a:t>
            </a:r>
          </a:p>
          <a:p>
            <a:endParaRPr lang="hr-HR" dirty="0" smtClean="0"/>
          </a:p>
          <a:p>
            <a:r>
              <a:rPr lang="hr-HR" dirty="0" smtClean="0"/>
              <a:t>ITES "DON LUIGI STURZO", </a:t>
            </a:r>
            <a:r>
              <a:rPr lang="hr-HR" dirty="0" err="1" smtClean="0"/>
              <a:t>Bagheria</a:t>
            </a:r>
            <a:r>
              <a:rPr lang="hr-HR" dirty="0" smtClean="0"/>
              <a:t> (Italija)</a:t>
            </a:r>
          </a:p>
          <a:p>
            <a:endParaRPr lang="hr-HR" dirty="0" smtClean="0"/>
          </a:p>
          <a:p>
            <a:r>
              <a:rPr lang="hr-HR" dirty="0" smtClean="0"/>
              <a:t>JEDU, </a:t>
            </a:r>
            <a:r>
              <a:rPr lang="hr-HR" dirty="0" err="1" smtClean="0"/>
              <a:t>Ylivieska</a:t>
            </a:r>
            <a:r>
              <a:rPr lang="hr-HR" dirty="0" smtClean="0"/>
              <a:t> (Finska)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853" y="906087"/>
            <a:ext cx="127476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60" y="4458090"/>
            <a:ext cx="1011238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5369883"/>
            <a:ext cx="13414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61" y="3722478"/>
            <a:ext cx="11461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19" y="2484587"/>
            <a:ext cx="1122362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3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7" y="255618"/>
            <a:ext cx="3498990" cy="26242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2" y="276045"/>
            <a:ext cx="3493699" cy="2620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61" y="276045"/>
            <a:ext cx="3493699" cy="2620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2" y="3485072"/>
            <a:ext cx="3502326" cy="2691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93" y="3571337"/>
            <a:ext cx="3582838" cy="2605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61" y="3510951"/>
            <a:ext cx="3634596" cy="272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5400" smtClean="0"/>
              <a:t>PITANJA?</a:t>
            </a:r>
            <a:endParaRPr lang="hr-HR" sz="5400"/>
          </a:p>
        </p:txBody>
      </p:sp>
    </p:spTree>
    <p:extLst>
      <p:ext uri="{BB962C8B-B14F-4D97-AF65-F5344CB8AC3E}">
        <p14:creationId xmlns:p14="http://schemas.microsoft.com/office/powerpoint/2010/main" val="2482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effectLst/>
              </a:rPr>
              <a:t>Ciljevi</a:t>
            </a:r>
            <a:r>
              <a:rPr lang="hr-HR" dirty="0" smtClean="0">
                <a:effectLst/>
              </a:rPr>
              <a:t/>
            </a:r>
            <a:br>
              <a:rPr lang="hr-HR" dirty="0" smtClean="0">
                <a:effectLst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effectLst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jačanje osjećaja pripadnosti EU kroz razumijevanje i vrednovanje naše prošlosti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poticanje svjesnosti kod mladih ljudi da su upravo oni europski poduzetnici budućnosti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68" y="4257675"/>
            <a:ext cx="26638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1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Svrha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 strukovnih i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-disciplinarnih kompetencija kroz inovativne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poticanje uključenosti učenika u demokratske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jačanje i promoviranje poduzetništva kod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mladih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 jezičnih, digitalnih, društvenih i poduzetničkih vještina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371">
            <a:off x="9812764" y="303519"/>
            <a:ext cx="1958202" cy="1468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6193">
            <a:off x="535498" y="372455"/>
            <a:ext cx="1767240" cy="1325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520" y="3411747"/>
            <a:ext cx="2202611" cy="165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Razumijevanje prošlosti za građenje budućnosti</a:t>
            </a:r>
          </a:p>
          <a:p>
            <a:pPr marL="514350" indent="-514350">
              <a:buFont typeface="+mj-lt"/>
              <a:buAutoNum type="arabicPeriod"/>
            </a:pP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Izgradnja budućnosti na temeljima prošlosti (naše industrijsko naslijeđe)</a:t>
            </a:r>
          </a:p>
          <a:p>
            <a:pPr marL="514350" indent="-514350">
              <a:buFont typeface="+mj-lt"/>
              <a:buAutoNum type="arabicPeriod"/>
            </a:pP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Stvaranje europskog poduzeća sutrašnjice</a:t>
            </a:r>
          </a:p>
          <a:p>
            <a:pPr marL="514350" indent="-514350">
              <a:buFont typeface="+mj-lt"/>
              <a:buAutoNum type="arabicPeriod"/>
            </a:pP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Razvoj digitalnog europskog građanstva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67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1 – razumijevanje prošlosti za građenje budućnosti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izvještaj o totalitarnim režimima </a:t>
            </a:r>
            <a:endParaRPr lang="hr-H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učenje o povijesti kako bismo postali svjesniji europske budućnosti i njezinih vrijednosti (demokracija, mir, prava građana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Rezultati: </a:t>
            </a:r>
            <a:r>
              <a:rPr lang="hr-HR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dokumentarni film, prezentacije o totalitarnim režimima</a:t>
            </a:r>
            <a:endParaRPr lang="hr-HR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80" y="797942"/>
            <a:ext cx="1259457" cy="944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91" y="646981"/>
            <a:ext cx="3266536" cy="244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56" y="4067354"/>
            <a:ext cx="1374474" cy="10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2 – izgradnja budućnosti na temeljima prošlosti (industrijsko naslijeđe)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jačanje svijesti učenika o očuvanju naslijeđene industrijske arhitekture </a:t>
            </a:r>
            <a:endParaRPr lang="hr-H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poticanje razvoja ideja u svrhu „rehabilitacije“ zastarjele industrijske arhitekture</a:t>
            </a:r>
          </a:p>
          <a:p>
            <a:endParaRPr lang="hr-HR" dirty="0" smtClean="0"/>
          </a:p>
          <a:p>
            <a:r>
              <a:rPr lang="hr-HR" dirty="0" smtClean="0"/>
              <a:t>Rezultati: istraživanje o prenamjeni zastarjele arhitekture, učeničke ideje o prenamjeni stare infrastrukture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755" y="5749504"/>
            <a:ext cx="1213449" cy="910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519" y="785003"/>
            <a:ext cx="1414732" cy="10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3 – stvaranje europskog poduzeća sutrašnjice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upoznavanje s poduzetništvom ostalih zemalja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partnera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vlastitog virtualnog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poduzeća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Rezultati: osnovano virtualno poduzeće, provedeno istraživanje o sklonosti prema poduzetništvu, izrađene upute za osnivanje poduzeća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392" y="1069675"/>
            <a:ext cx="1748287" cy="1311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16" y="5244861"/>
            <a:ext cx="1909313" cy="1431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59" y="2335601"/>
            <a:ext cx="2705818" cy="20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 4 – razvoj digitalnog europskog građanstva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provođenje on-line debata sa svrhom poticanja međusobnog kritičkog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razmišljanja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shvaćanje uloge euro-građanina </a:t>
            </a:r>
          </a:p>
          <a:p>
            <a:endParaRPr lang="hr-HR" dirty="0" smtClean="0"/>
          </a:p>
          <a:p>
            <a:r>
              <a:rPr lang="hr-HR" dirty="0" smtClean="0"/>
              <a:t>Rezultati: provedene debate, simulacije sjednica UN-a i EU, provedeno istraživanje vezano uz migrantsku krizu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53" y="2484407"/>
            <a:ext cx="2967487" cy="2225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31" y="278203"/>
            <a:ext cx="2147976" cy="16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562</Words>
  <Application>Microsoft Office PowerPoint</Application>
  <PresentationFormat>Custom</PresentationFormat>
  <Paragraphs>128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sustava Office</vt:lpstr>
      <vt:lpstr>Europski poduzetnici sutrašnjice</vt:lpstr>
      <vt:lpstr>Škole partneri</vt:lpstr>
      <vt:lpstr>Ciljevi </vt:lpstr>
      <vt:lpstr>Svrha projekta</vt:lpstr>
      <vt:lpstr>Aktivnosti projekta</vt:lpstr>
      <vt:lpstr>Aktivnost 1 – razumijevanje prošlosti za građenje budućnosti </vt:lpstr>
      <vt:lpstr>Aktivnost 2 – izgradnja budućnosti na temeljima prošlosti (industrijsko naslijeđe) </vt:lpstr>
      <vt:lpstr>Aktivnost 3 – stvaranje europskog poduzeća sutrašnjice</vt:lpstr>
      <vt:lpstr>Aktivnost 4 – razvoj digitalnog europskog građanstva </vt:lpstr>
      <vt:lpstr>Mobilnosti</vt:lpstr>
      <vt:lpstr>PowerPoint Presentation</vt:lpstr>
      <vt:lpstr>Finska (1.5.2016.-10.5.2016.)</vt:lpstr>
      <vt:lpstr>PowerPoint Presentation</vt:lpstr>
      <vt:lpstr>Sicilija (25.5.2016.-3.6.2016.)</vt:lpstr>
      <vt:lpstr>PowerPoint Presentation</vt:lpstr>
      <vt:lpstr>Koprivnica (27.92016.-6.10.2016.)</vt:lpstr>
      <vt:lpstr>PowerPoint Presentation</vt:lpstr>
      <vt:lpstr>Elgoibar (11.11.2016.-18.11.2016.)</vt:lpstr>
      <vt:lpstr>Annonay (7.12.2016.-16.12.2016.)</vt:lpstr>
      <vt:lpstr>PowerPoint Presentation</vt:lpstr>
      <vt:lpstr>PowerPoint Presentation</vt:lpstr>
    </vt:vector>
  </TitlesOfParts>
  <Company>sskc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Europski poduzetnici sutrašnjice</dc:title>
  <dc:creator>sskc</dc:creator>
  <cp:lastModifiedBy>Microsoft</cp:lastModifiedBy>
  <cp:revision>16</cp:revision>
  <dcterms:created xsi:type="dcterms:W3CDTF">2017-05-02T07:08:40Z</dcterms:created>
  <dcterms:modified xsi:type="dcterms:W3CDTF">2017-05-04T15:42:09Z</dcterms:modified>
</cp:coreProperties>
</file>