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2" r:id="rId4"/>
    <p:sldId id="261" r:id="rId5"/>
    <p:sldId id="264" r:id="rId6"/>
    <p:sldId id="263" r:id="rId7"/>
    <p:sldId id="265" r:id="rId8"/>
    <p:sldId id="266" r:id="rId9"/>
    <p:sldId id="268" r:id="rId10"/>
    <p:sldId id="258" r:id="rId11"/>
    <p:sldId id="257" r:id="rId12"/>
    <p:sldId id="259" r:id="rId13"/>
    <p:sldId id="260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72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88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81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66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42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47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80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3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50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80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66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1059-CE1C-474F-84B5-1B5EEC621F15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86ED-EDA7-45F0-A915-9ECC2E8D7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Productions réalisées dans l’action 2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2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>
            <a:noAutofit/>
          </a:bodyPr>
          <a:lstStyle/>
          <a:p>
            <a:r>
              <a:rPr lang="fr-FR" sz="2800" dirty="0" smtClean="0"/>
              <a:t>Réalisation d’une exposition sur le thème de la mégisserie 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-340" r="5095" b="-1359"/>
          <a:stretch/>
        </p:blipFill>
        <p:spPr>
          <a:xfrm>
            <a:off x="611560" y="764704"/>
            <a:ext cx="7970148" cy="5162910"/>
          </a:xfrm>
        </p:spPr>
      </p:pic>
    </p:spTree>
    <p:extLst>
      <p:ext uri="{BB962C8B-B14F-4D97-AF65-F5344CB8AC3E}">
        <p14:creationId xmlns:p14="http://schemas.microsoft.com/office/powerpoint/2010/main" val="4048675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t="-1" r="4128" b="7"/>
          <a:stretch/>
        </p:blipFill>
        <p:spPr>
          <a:xfrm>
            <a:off x="0" y="548679"/>
            <a:ext cx="9151640" cy="5758149"/>
          </a:xfrm>
        </p:spPr>
      </p:pic>
    </p:spTree>
    <p:extLst>
      <p:ext uri="{BB962C8B-B14F-4D97-AF65-F5344CB8AC3E}">
        <p14:creationId xmlns:p14="http://schemas.microsoft.com/office/powerpoint/2010/main" val="2590153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"/>
          <a:stretch/>
        </p:blipFill>
        <p:spPr>
          <a:xfrm>
            <a:off x="0" y="1090684"/>
            <a:ext cx="9144000" cy="5304054"/>
          </a:xfrm>
        </p:spPr>
      </p:pic>
    </p:spTree>
    <p:extLst>
      <p:ext uri="{BB962C8B-B14F-4D97-AF65-F5344CB8AC3E}">
        <p14:creationId xmlns:p14="http://schemas.microsoft.com/office/powerpoint/2010/main" val="268904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"/>
          <a:stretch/>
        </p:blipFill>
        <p:spPr>
          <a:xfrm>
            <a:off x="129047" y="1628800"/>
            <a:ext cx="9014953" cy="5229200"/>
          </a:xfrm>
        </p:spPr>
      </p:pic>
    </p:spTree>
    <p:extLst>
      <p:ext uri="{BB962C8B-B14F-4D97-AF65-F5344CB8AC3E}">
        <p14:creationId xmlns:p14="http://schemas.microsoft.com/office/powerpoint/2010/main" val="235138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Réalisation d’une fresque collective 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52736"/>
            <a:ext cx="9118848" cy="5129352"/>
          </a:xfrm>
        </p:spPr>
      </p:pic>
    </p:spTree>
    <p:extLst>
      <p:ext uri="{BB962C8B-B14F-4D97-AF65-F5344CB8AC3E}">
        <p14:creationId xmlns:p14="http://schemas.microsoft.com/office/powerpoint/2010/main" val="420424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56792"/>
            <a:ext cx="9108504" cy="5083030"/>
          </a:xfrm>
        </p:spPr>
      </p:pic>
    </p:spTree>
    <p:extLst>
      <p:ext uri="{BB962C8B-B14F-4D97-AF65-F5344CB8AC3E}">
        <p14:creationId xmlns:p14="http://schemas.microsoft.com/office/powerpoint/2010/main" val="164648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97786" cy="4806132"/>
          </a:xfrm>
        </p:spPr>
      </p:pic>
    </p:spTree>
    <p:extLst>
      <p:ext uri="{BB962C8B-B14F-4D97-AF65-F5344CB8AC3E}">
        <p14:creationId xmlns:p14="http://schemas.microsoft.com/office/powerpoint/2010/main" val="198582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Travail de montage photographique: la ville actuelle/la ville ancienne</a:t>
            </a:r>
          </a:p>
          <a:p>
            <a:pPr marL="0" indent="0">
              <a:buNone/>
            </a:pPr>
            <a:r>
              <a:rPr lang="fr-FR" sz="2400" dirty="0" smtClean="0"/>
              <a:t>    Les élèves ont retrouvé et ont photographié dans la ville les lieux correspondant aux photographies anciennes trouvées dans les archives.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6584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856983" cy="5904656"/>
          </a:xfrm>
        </p:spPr>
      </p:pic>
    </p:spTree>
    <p:extLst>
      <p:ext uri="{BB962C8B-B14F-4D97-AF65-F5344CB8AC3E}">
        <p14:creationId xmlns:p14="http://schemas.microsoft.com/office/powerpoint/2010/main" val="84632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" y="806597"/>
            <a:ext cx="9108504" cy="6024331"/>
          </a:xfrm>
        </p:spPr>
      </p:pic>
    </p:spTree>
    <p:extLst>
      <p:ext uri="{BB962C8B-B14F-4D97-AF65-F5344CB8AC3E}">
        <p14:creationId xmlns:p14="http://schemas.microsoft.com/office/powerpoint/2010/main" val="197298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8514"/>
            <a:ext cx="4532990" cy="6799486"/>
          </a:xfrm>
        </p:spPr>
      </p:pic>
    </p:spTree>
    <p:extLst>
      <p:ext uri="{BB962C8B-B14F-4D97-AF65-F5344CB8AC3E}">
        <p14:creationId xmlns:p14="http://schemas.microsoft.com/office/powerpoint/2010/main" val="350915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601755" cy="5734504"/>
          </a:xfrm>
        </p:spPr>
      </p:pic>
    </p:spTree>
    <p:extLst>
      <p:ext uri="{BB962C8B-B14F-4D97-AF65-F5344CB8AC3E}">
        <p14:creationId xmlns:p14="http://schemas.microsoft.com/office/powerpoint/2010/main" val="16839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712968" cy="5808645"/>
          </a:xfrm>
        </p:spPr>
      </p:pic>
    </p:spTree>
    <p:extLst>
      <p:ext uri="{BB962C8B-B14F-4D97-AF65-F5344CB8AC3E}">
        <p14:creationId xmlns:p14="http://schemas.microsoft.com/office/powerpoint/2010/main" val="204380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423"/>
            <a:ext cx="9144000" cy="6096001"/>
          </a:xfrm>
        </p:spPr>
      </p:pic>
    </p:spTree>
    <p:extLst>
      <p:ext uri="{BB962C8B-B14F-4D97-AF65-F5344CB8AC3E}">
        <p14:creationId xmlns:p14="http://schemas.microsoft.com/office/powerpoint/2010/main" val="408089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63688" y="5805264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Notre lycée qui fut un orphelinat il y a bien longtemps!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4103"/>
          <a:stretch>
            <a:fillRect/>
          </a:stretch>
        </p:blipFill>
        <p:spPr>
          <a:xfrm>
            <a:off x="683568" y="9168"/>
            <a:ext cx="7830749" cy="5873062"/>
          </a:xfrm>
        </p:spPr>
      </p:pic>
    </p:spTree>
    <p:extLst>
      <p:ext uri="{BB962C8B-B14F-4D97-AF65-F5344CB8AC3E}">
        <p14:creationId xmlns:p14="http://schemas.microsoft.com/office/powerpoint/2010/main" val="7900087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62</Words>
  <Application>Microsoft Office PowerPoint</Application>
  <PresentationFormat>Affichage à l'écran (4:3)</PresentationFormat>
  <Paragraphs>6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Productions réalisées dans l’action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Notre lycée qui fut un orphelinat il y a bien longtemps!</vt:lpstr>
      <vt:lpstr>Réalisation d’une exposition sur le thème de la mégisserie </vt:lpstr>
      <vt:lpstr>Présentation PowerPoint</vt:lpstr>
      <vt:lpstr>Présentation PowerPoint</vt:lpstr>
      <vt:lpstr>Présentation PowerPoint</vt:lpstr>
      <vt:lpstr>Réalisation d’une fresque collective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Productions réalisées dans l’action 2</dc:title>
  <dc:creator>Utilisateur</dc:creator>
  <cp:lastModifiedBy>Utilisateur</cp:lastModifiedBy>
  <cp:revision>4</cp:revision>
  <dcterms:created xsi:type="dcterms:W3CDTF">2017-06-30T14:32:25Z</dcterms:created>
  <dcterms:modified xsi:type="dcterms:W3CDTF">2017-06-30T15:03:52Z</dcterms:modified>
</cp:coreProperties>
</file>