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  <p:sldMasterId id="2147483889" r:id="rId2"/>
  </p:sldMasterIdLst>
  <p:sldIdLst>
    <p:sldId id="256" r:id="rId3"/>
    <p:sldId id="259" r:id="rId4"/>
    <p:sldId id="257" r:id="rId5"/>
    <p:sldId id="258" r:id="rId6"/>
    <p:sldId id="260" r:id="rId7"/>
    <p:sldId id="262" r:id="rId8"/>
    <p:sldId id="261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9AF-57FC-4BAA-B82A-32A254CDADA2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E18F-A061-4151-8C21-101C92452B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297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9AF-57FC-4BAA-B82A-32A254CDADA2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E18F-A061-4151-8C21-101C92452B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493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9AF-57FC-4BAA-B82A-32A254CDADA2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E18F-A061-4151-8C21-101C92452B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94496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9AF-57FC-4BAA-B82A-32A254CDADA2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E18F-A061-4151-8C21-101C92452B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4166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9AF-57FC-4BAA-B82A-32A254CDADA2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E18F-A061-4151-8C21-101C92452B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5028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9AF-57FC-4BAA-B82A-32A254CDADA2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E18F-A061-4151-8C21-101C92452B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81343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9AF-57FC-4BAA-B82A-32A254CDADA2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E18F-A061-4151-8C21-101C92452B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7162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9AF-57FC-4BAA-B82A-32A254CDADA2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E18F-A061-4151-8C21-101C92452B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25803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9AF-57FC-4BAA-B82A-32A254CDADA2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E18F-A061-4151-8C21-101C92452B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59905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9AF-57FC-4BAA-B82A-32A254CDADA2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E18F-A061-4151-8C21-101C92452B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4418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9AF-57FC-4BAA-B82A-32A254CDADA2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E18F-A061-4151-8C21-101C92452B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0947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9AF-57FC-4BAA-B82A-32A254CDADA2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E18F-A061-4151-8C21-101C92452B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29764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9AF-57FC-4BAA-B82A-32A254CDADA2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E18F-A061-4151-8C21-101C92452B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53903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9AF-57FC-4BAA-B82A-32A254CDADA2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E18F-A061-4151-8C21-101C92452B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2757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9AF-57FC-4BAA-B82A-32A254CDADA2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E18F-A061-4151-8C21-101C92452B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1279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9AF-57FC-4BAA-B82A-32A254CDADA2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E18F-A061-4151-8C21-101C92452B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9830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9AF-57FC-4BAA-B82A-32A254CDADA2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E18F-A061-4151-8C21-101C92452B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7677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9AF-57FC-4BAA-B82A-32A254CDADA2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E18F-A061-4151-8C21-101C92452B10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32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9AF-57FC-4BAA-B82A-32A254CDADA2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E18F-A061-4151-8C21-101C92452B10}" type="slidenum">
              <a:rPr lang="hr-HR" smtClean="0"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06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9AF-57FC-4BAA-B82A-32A254CDADA2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E18F-A061-4151-8C21-101C92452B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0087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9AF-57FC-4BAA-B82A-32A254CDADA2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E18F-A061-4151-8C21-101C92452B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8877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0D9AF-57FC-4BAA-B82A-32A254CDADA2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E18F-A061-4151-8C21-101C92452B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8060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4E0D9AF-57FC-4BAA-B82A-32A254CDADA2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6E18F-A061-4151-8C21-101C92452B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9206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0D9AF-57FC-4BAA-B82A-32A254CDADA2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6E18F-A061-4151-8C21-101C92452B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282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://www.ss-koprivnica.skole.hr/poduzetni_ki_inkubator" TargetMode="External"/><Relationship Id="rId7" Type="http://schemas.openxmlformats.org/officeDocument/2006/relationships/image" Target="../media/image13.png"/><Relationship Id="rId2" Type="http://schemas.openxmlformats.org/officeDocument/2006/relationships/hyperlink" Target="http://www.ss-koprivnica.skole.hr/nastava/skolski_projekti/comenius_projekt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g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s-koprivnica.skole.hr/?news_id=781#mod_news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s://www.youtube.com/watch?v=uEjedhiwCd0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hyperlink" Target="http://www.ss-koprivnica.skole.hr/?news_id=766#mod_news" TargetMode="External"/><Relationship Id="rId4" Type="http://schemas.openxmlformats.org/officeDocument/2006/relationships/hyperlink" Target="http://www.ss-koprivnica.skole.hr/?news_hk=1&amp;news_id=771&amp;mshow=290#mod_new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386251" y="887895"/>
            <a:ext cx="9144000" cy="1272202"/>
          </a:xfrm>
        </p:spPr>
        <p:txBody>
          <a:bodyPr>
            <a:normAutofit/>
          </a:bodyPr>
          <a:lstStyle/>
          <a:p>
            <a:r>
              <a:rPr lang="hr-HR" sz="6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Srednja škola Koprivnica</a:t>
            </a:r>
            <a:endParaRPr lang="hr-HR" sz="6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85" y="3152404"/>
            <a:ext cx="10289648" cy="280137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5293" y="371860"/>
            <a:ext cx="1424721" cy="1082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Mario\Desktop\project fra\EU flag-Erasmus+_vect_PO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405" y="218519"/>
            <a:ext cx="3462238" cy="988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594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Općenito</a:t>
            </a:r>
            <a:endParaRPr lang="hr-HR" u="sng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547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400" dirty="0">
                <a:latin typeface="+mj-lt"/>
              </a:rPr>
              <a:t>1112 učenika </a:t>
            </a:r>
          </a:p>
          <a:p>
            <a:pPr>
              <a:lnSpc>
                <a:spcPct val="150000"/>
              </a:lnSpc>
            </a:pPr>
            <a:r>
              <a:rPr lang="pl-PL" sz="2400" dirty="0" smtClean="0">
                <a:latin typeface="+mj-lt"/>
              </a:rPr>
              <a:t>41 </a:t>
            </a:r>
            <a:r>
              <a:rPr lang="pl-PL" sz="2400" dirty="0">
                <a:latin typeface="+mj-lt"/>
              </a:rPr>
              <a:t>razrednih </a:t>
            </a:r>
            <a:r>
              <a:rPr lang="pl-PL" sz="2400" dirty="0" smtClean="0">
                <a:latin typeface="+mj-lt"/>
              </a:rPr>
              <a:t>odjela</a:t>
            </a:r>
          </a:p>
          <a:p>
            <a:pPr>
              <a:lnSpc>
                <a:spcPct val="150000"/>
              </a:lnSpc>
            </a:pPr>
            <a:r>
              <a:rPr lang="pl-PL" sz="2400" dirty="0" smtClean="0">
                <a:latin typeface="+mj-lt"/>
              </a:rPr>
              <a:t>12 </a:t>
            </a:r>
            <a:r>
              <a:rPr lang="pl-PL" sz="2400" dirty="0">
                <a:latin typeface="+mj-lt"/>
              </a:rPr>
              <a:t>obrazovnih </a:t>
            </a:r>
            <a:r>
              <a:rPr lang="pl-PL" sz="2400" dirty="0" smtClean="0">
                <a:latin typeface="+mj-lt"/>
              </a:rPr>
              <a:t>programa</a:t>
            </a:r>
          </a:p>
          <a:p>
            <a:pPr>
              <a:lnSpc>
                <a:spcPct val="150000"/>
              </a:lnSpc>
            </a:pPr>
            <a:r>
              <a:rPr lang="pl-PL" sz="2400" dirty="0">
                <a:latin typeface="+mj-lt"/>
              </a:rPr>
              <a:t>s</a:t>
            </a:r>
            <a:r>
              <a:rPr lang="pl-PL" sz="2400" dirty="0" smtClean="0">
                <a:latin typeface="+mj-lt"/>
              </a:rPr>
              <a:t>edma </a:t>
            </a:r>
            <a:r>
              <a:rPr lang="pl-PL" sz="2400" dirty="0" smtClean="0">
                <a:latin typeface="+mj-lt"/>
              </a:rPr>
              <a:t>škola po veličini u Hrvatskoj</a:t>
            </a:r>
          </a:p>
          <a:p>
            <a:pPr>
              <a:lnSpc>
                <a:spcPct val="150000"/>
              </a:lnSpc>
            </a:pPr>
            <a:r>
              <a:rPr lang="hr-HR" sz="2400" dirty="0" smtClean="0">
                <a:latin typeface="+mj-lt"/>
              </a:rPr>
              <a:t>dvije smjene</a:t>
            </a:r>
            <a:endParaRPr lang="hr-HR" sz="240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hr-HR" sz="2400" dirty="0" smtClean="0">
                <a:latin typeface="+mj-lt"/>
              </a:rPr>
              <a:t>izborne, fakultativne, sportske i brojne druge aktivnosti</a:t>
            </a:r>
            <a:endParaRPr lang="hr-HR" dirty="0"/>
          </a:p>
          <a:p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4037" y="296863"/>
            <a:ext cx="3462337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8984" y="360607"/>
            <a:ext cx="1420813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075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Povijest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nastala  </a:t>
            </a:r>
            <a:r>
              <a:rPr lang="hr-HR" dirty="0"/>
              <a:t>1991. godine te </a:t>
            </a:r>
            <a:r>
              <a:rPr lang="hr-HR" dirty="0" smtClean="0"/>
              <a:t>nastavila </a:t>
            </a:r>
            <a:r>
              <a:rPr lang="hr-HR" dirty="0"/>
              <a:t>bogatu tradiciju srednjih škola u gradu </a:t>
            </a:r>
            <a:r>
              <a:rPr lang="hr-HR" dirty="0" smtClean="0"/>
              <a:t>Koprivnici</a:t>
            </a:r>
          </a:p>
          <a:p>
            <a:r>
              <a:rPr lang="hr-HR" dirty="0" smtClean="0"/>
              <a:t> </a:t>
            </a:r>
            <a:r>
              <a:rPr lang="hr-HR" dirty="0"/>
              <a:t>š</a:t>
            </a:r>
            <a:r>
              <a:rPr lang="hr-HR" dirty="0" smtClean="0"/>
              <a:t>ezdesetih </a:t>
            </a:r>
            <a:r>
              <a:rPr lang="hr-HR" dirty="0"/>
              <a:t>godina 20. stoljeća </a:t>
            </a:r>
            <a:r>
              <a:rPr lang="hr-HR" dirty="0" smtClean="0">
                <a:sym typeface="Wingdings" pitchFamily="2" charset="2"/>
              </a:rPr>
              <a:t></a:t>
            </a:r>
            <a:r>
              <a:rPr lang="hr-HR" dirty="0" smtClean="0"/>
              <a:t>upisuju </a:t>
            </a:r>
            <a:r>
              <a:rPr lang="hr-HR" dirty="0"/>
              <a:t>se prva dva ekonomska </a:t>
            </a:r>
            <a:r>
              <a:rPr lang="hr-HR" dirty="0" smtClean="0"/>
              <a:t>razreda</a:t>
            </a:r>
          </a:p>
          <a:p>
            <a:r>
              <a:rPr lang="hr-HR" dirty="0" smtClean="0"/>
              <a:t> nakon toga upisuju se nova usmjerenja: </a:t>
            </a:r>
            <a:r>
              <a:rPr lang="hr-HR" dirty="0"/>
              <a:t>upravno, prehrambeno, trgovačko, medicinsko... </a:t>
            </a:r>
            <a:endParaRPr lang="hr-HR" dirty="0" smtClean="0"/>
          </a:p>
          <a:p>
            <a:r>
              <a:rPr lang="hr-HR" dirty="0" smtClean="0"/>
              <a:t>1976</a:t>
            </a:r>
            <a:r>
              <a:rPr lang="hr-HR" dirty="0"/>
              <a:t>. godine sagrađena je zgrada u kojoj je </a:t>
            </a:r>
            <a:r>
              <a:rPr lang="hr-HR" dirty="0" smtClean="0"/>
              <a:t>Škola i danas</a:t>
            </a:r>
            <a:endParaRPr lang="hr-HR" dirty="0"/>
          </a:p>
          <a:p>
            <a:endParaRPr lang="hr-H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9915" y="144463"/>
            <a:ext cx="3462337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215" y="376604"/>
            <a:ext cx="1420813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919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Usmjerenja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b="1" dirty="0"/>
              <a:t>Ekonomist</a:t>
            </a:r>
            <a:endParaRPr lang="hr-HR" dirty="0"/>
          </a:p>
          <a:p>
            <a:r>
              <a:rPr lang="hr-HR" b="1" dirty="0"/>
              <a:t>Komercijalist</a:t>
            </a:r>
            <a:endParaRPr lang="hr-HR" dirty="0"/>
          </a:p>
          <a:p>
            <a:r>
              <a:rPr lang="hr-HR" b="1" dirty="0"/>
              <a:t>Upravni referent</a:t>
            </a:r>
            <a:endParaRPr lang="hr-HR" dirty="0"/>
          </a:p>
          <a:p>
            <a:r>
              <a:rPr lang="hr-HR" b="1" dirty="0"/>
              <a:t>Poslovni tajnik</a:t>
            </a:r>
            <a:endParaRPr lang="hr-HR" dirty="0"/>
          </a:p>
          <a:p>
            <a:r>
              <a:rPr lang="hr-HR" b="1" dirty="0"/>
              <a:t>Hotelijersko-turistički tehničar</a:t>
            </a:r>
            <a:endParaRPr lang="hr-HR" dirty="0"/>
          </a:p>
          <a:p>
            <a:r>
              <a:rPr lang="hr-HR" b="1" dirty="0"/>
              <a:t>Prehrambeni tehničar</a:t>
            </a:r>
            <a:endParaRPr lang="hr-HR" dirty="0"/>
          </a:p>
          <a:p>
            <a:r>
              <a:rPr lang="hr-HR" b="1" dirty="0"/>
              <a:t>Tehničar nutricionist</a:t>
            </a:r>
            <a:endParaRPr lang="hr-HR" dirty="0"/>
          </a:p>
          <a:p>
            <a:r>
              <a:rPr lang="hr-HR" b="1" dirty="0"/>
              <a:t>Medicinska sestra - Medicinski tehničar</a:t>
            </a:r>
            <a:endParaRPr lang="hr-HR" dirty="0"/>
          </a:p>
          <a:p>
            <a:r>
              <a:rPr lang="hr-HR" b="1" dirty="0"/>
              <a:t>Fizioterapeutski tehničar</a:t>
            </a:r>
            <a:endParaRPr lang="hr-HR" dirty="0"/>
          </a:p>
          <a:p>
            <a:r>
              <a:rPr lang="hr-HR" b="1" dirty="0"/>
              <a:t>Farmaceutski tehničar</a:t>
            </a:r>
            <a:endParaRPr lang="hr-HR" dirty="0"/>
          </a:p>
          <a:p>
            <a:r>
              <a:rPr lang="hr-HR" b="1" dirty="0"/>
              <a:t>Prodavač</a:t>
            </a:r>
            <a:endParaRPr lang="hr-HR" dirty="0"/>
          </a:p>
          <a:p>
            <a:r>
              <a:rPr lang="hr-HR" b="1" dirty="0"/>
              <a:t>Rukovatelj prehrambenim strojevima</a:t>
            </a:r>
            <a:endParaRPr lang="hr-HR" dirty="0"/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7012" y="351972"/>
            <a:ext cx="3415316" cy="2561487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622" y="3846748"/>
            <a:ext cx="3730178" cy="2131530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09" y="144464"/>
            <a:ext cx="2092974" cy="596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462" y="198435"/>
            <a:ext cx="815121" cy="622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548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Projekti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825625"/>
            <a:ext cx="8305800" cy="4351338"/>
          </a:xfrm>
        </p:spPr>
        <p:txBody>
          <a:bodyPr>
            <a:normAutofit/>
          </a:bodyPr>
          <a:lstStyle/>
          <a:p>
            <a:r>
              <a:rPr lang="hr-HR" sz="2000" dirty="0" err="1" smtClean="0"/>
              <a:t>Comenius</a:t>
            </a:r>
            <a:r>
              <a:rPr lang="hr-HR" sz="2000" dirty="0" smtClean="0"/>
              <a:t> projekt </a:t>
            </a:r>
            <a:r>
              <a:rPr lang="en-US" sz="2000" dirty="0"/>
              <a:t>„Maladjusted youth and social inclusion through sport activities</a:t>
            </a:r>
            <a:r>
              <a:rPr lang="en-US" sz="2000" dirty="0" smtClean="0"/>
              <a:t>“</a:t>
            </a:r>
            <a:r>
              <a:rPr lang="hr-HR" sz="2000" dirty="0"/>
              <a:t>(</a:t>
            </a:r>
            <a:r>
              <a:rPr lang="hr-HR" sz="2000" dirty="0">
                <a:hlinkClick r:id="rId2"/>
              </a:rPr>
              <a:t>http://</a:t>
            </a:r>
            <a:r>
              <a:rPr lang="hr-HR" sz="2000" dirty="0" smtClean="0">
                <a:hlinkClick r:id="rId2"/>
              </a:rPr>
              <a:t>www.ss-koprivnica.skole.hr/nastava/skolski_projekti/comenius_projekt</a:t>
            </a:r>
            <a:r>
              <a:rPr lang="hr-HR" sz="2000" dirty="0" smtClean="0"/>
              <a:t>) </a:t>
            </a:r>
            <a:endParaRPr lang="hr-HR" sz="2000" dirty="0" smtClean="0"/>
          </a:p>
          <a:p>
            <a:r>
              <a:rPr lang="hr-HR" sz="2000" dirty="0" err="1" smtClean="0"/>
              <a:t>Erasmus</a:t>
            </a:r>
            <a:r>
              <a:rPr lang="hr-HR" sz="2000" dirty="0" smtClean="0"/>
              <a:t> + projekti</a:t>
            </a:r>
          </a:p>
          <a:p>
            <a:r>
              <a:rPr lang="hr-HR" sz="2000" dirty="0" smtClean="0"/>
              <a:t>Poduzetnički inkubator Srednje škole </a:t>
            </a:r>
            <a:r>
              <a:rPr lang="hr-HR" sz="2000" dirty="0" smtClean="0"/>
              <a:t>Koprivnica</a:t>
            </a:r>
          </a:p>
          <a:p>
            <a:pPr marL="0" indent="0">
              <a:buNone/>
            </a:pPr>
            <a:r>
              <a:rPr lang="hr-HR" sz="2000" dirty="0" smtClean="0"/>
              <a:t>    (</a:t>
            </a:r>
            <a:r>
              <a:rPr lang="hr-HR" sz="2000" dirty="0">
                <a:hlinkClick r:id="rId3"/>
              </a:rPr>
              <a:t>http://</a:t>
            </a:r>
            <a:r>
              <a:rPr lang="hr-HR" sz="2000" dirty="0" smtClean="0">
                <a:hlinkClick r:id="rId3"/>
              </a:rPr>
              <a:t>www.ss-koprivnica.skole.hr/poduzetni_ki_inkubator</a:t>
            </a:r>
            <a:r>
              <a:rPr lang="hr-HR" sz="2000" dirty="0" smtClean="0"/>
              <a:t>) </a:t>
            </a:r>
            <a:endParaRPr lang="hr-HR" sz="2000" dirty="0" smtClean="0"/>
          </a:p>
          <a:p>
            <a:r>
              <a:rPr lang="hr-HR" sz="2000" dirty="0" smtClean="0"/>
              <a:t>Aktivnosti vezane uz lokalnu zajednicu</a:t>
            </a:r>
          </a:p>
          <a:p>
            <a:r>
              <a:rPr lang="hr-HR" sz="2000" dirty="0" smtClean="0"/>
              <a:t>Projekt „Volim se gibat, gibat”</a:t>
            </a:r>
          </a:p>
          <a:p>
            <a:r>
              <a:rPr lang="hr-HR" sz="2000" dirty="0" smtClean="0"/>
              <a:t>…</a:t>
            </a:r>
            <a:endParaRPr lang="hr-HR" sz="20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8090" y="185646"/>
            <a:ext cx="2833352" cy="3145021"/>
          </a:xfrm>
          <a:prstGeom prst="rect">
            <a:avLst/>
          </a:prstGeom>
        </p:spPr>
      </p:pic>
      <p:pic>
        <p:nvPicPr>
          <p:cNvPr id="5" name="Picture 1" descr="C:\Users\Korisnik\Documents\comenius\logo\logotip Comenius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60456" y="4766325"/>
            <a:ext cx="3093344" cy="141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905" y="3372245"/>
            <a:ext cx="1227218" cy="859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2395" y="5127777"/>
            <a:ext cx="2292447" cy="687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 descr="C:\Users\Mario\Desktop\project fra\EU flag-Erasmus+_vect_POS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218" y="218519"/>
            <a:ext cx="3462238" cy="988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5692" y="376604"/>
            <a:ext cx="1420813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968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Aktivnosti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/>
              </a:rPr>
              <a:t>https://</a:t>
            </a:r>
            <a:r>
              <a:rPr lang="hr-HR" dirty="0" smtClean="0">
                <a:hlinkClick r:id="rId2"/>
              </a:rPr>
              <a:t>www.youtube.com/watch?v=uEjedhiwCd0</a:t>
            </a:r>
            <a:endParaRPr lang="hr-HR" dirty="0" smtClean="0"/>
          </a:p>
          <a:p>
            <a:r>
              <a:rPr lang="hr-HR" dirty="0">
                <a:hlinkClick r:id="rId3"/>
              </a:rPr>
              <a:t>http://www.ss-koprivnica.skole.hr/?</a:t>
            </a:r>
            <a:r>
              <a:rPr lang="hr-HR" dirty="0" smtClean="0">
                <a:hlinkClick r:id="rId3"/>
              </a:rPr>
              <a:t>news_id=781#mod_news</a:t>
            </a:r>
            <a:endParaRPr lang="hr-HR" dirty="0" smtClean="0"/>
          </a:p>
          <a:p>
            <a:r>
              <a:rPr lang="hr-HR" dirty="0">
                <a:hlinkClick r:id="rId4"/>
              </a:rPr>
              <a:t>http://www.ss-koprivnica.skole.hr/?</a:t>
            </a:r>
            <a:r>
              <a:rPr lang="hr-HR" dirty="0" smtClean="0">
                <a:hlinkClick r:id="rId4"/>
              </a:rPr>
              <a:t>news_hk=1&amp;news_id=771&amp;mshow=290#mod_news</a:t>
            </a:r>
            <a:endParaRPr lang="hr-HR" dirty="0" smtClean="0"/>
          </a:p>
          <a:p>
            <a:r>
              <a:rPr lang="hr-HR" dirty="0">
                <a:hlinkClick r:id="rId5"/>
              </a:rPr>
              <a:t>http://www.ss-koprivnica.skole.hr/?</a:t>
            </a:r>
            <a:r>
              <a:rPr lang="hr-HR" dirty="0" smtClean="0">
                <a:hlinkClick r:id="rId5"/>
              </a:rPr>
              <a:t>news_id=766#mod_news</a:t>
            </a:r>
            <a:endParaRPr lang="hr-HR" dirty="0" smtClean="0"/>
          </a:p>
          <a:p>
            <a:r>
              <a:rPr lang="hr-HR" dirty="0" smtClean="0"/>
              <a:t>itd.</a:t>
            </a:r>
            <a:endParaRPr lang="hr-H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3023" y="203078"/>
            <a:ext cx="3462337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3476" y="364880"/>
            <a:ext cx="1420813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8327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Erasmus+ </a:t>
            </a:r>
            <a:r>
              <a:rPr lang="hr-HR" dirty="0" smtClean="0"/>
              <a:t>projekt: aktivnost 4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18504" y="1690688"/>
            <a:ext cx="3875468" cy="4351338"/>
          </a:xfrm>
        </p:spPr>
        <p:txBody>
          <a:bodyPr/>
          <a:lstStyle/>
          <a:p>
            <a:r>
              <a:rPr lang="hr-HR" dirty="0" smtClean="0"/>
              <a:t>Lucija </a:t>
            </a:r>
            <a:r>
              <a:rPr lang="hr-HR" dirty="0" err="1" smtClean="0"/>
              <a:t>Topolko</a:t>
            </a:r>
            <a:endParaRPr lang="hr-HR" dirty="0" smtClean="0"/>
          </a:p>
          <a:p>
            <a:r>
              <a:rPr lang="hr-HR" dirty="0" smtClean="0"/>
              <a:t>Lana </a:t>
            </a:r>
            <a:r>
              <a:rPr lang="hr-HR" dirty="0" err="1" smtClean="0"/>
              <a:t>Čaldarević</a:t>
            </a:r>
            <a:endParaRPr lang="hr-HR" dirty="0" smtClean="0"/>
          </a:p>
          <a:p>
            <a:r>
              <a:rPr lang="hr-HR" dirty="0" smtClean="0"/>
              <a:t>Monika </a:t>
            </a:r>
            <a:r>
              <a:rPr lang="hr-HR" dirty="0" err="1" smtClean="0"/>
              <a:t>Senković</a:t>
            </a:r>
            <a:endParaRPr lang="hr-HR" dirty="0" smtClean="0"/>
          </a:p>
          <a:p>
            <a:r>
              <a:rPr lang="hr-HR" dirty="0" smtClean="0"/>
              <a:t>Željka Horvat</a:t>
            </a:r>
          </a:p>
          <a:p>
            <a:r>
              <a:rPr lang="hr-HR" dirty="0" smtClean="0"/>
              <a:t>Lana </a:t>
            </a:r>
            <a:r>
              <a:rPr lang="hr-HR" dirty="0" err="1" smtClean="0"/>
              <a:t>Rašanec</a:t>
            </a:r>
            <a:endParaRPr lang="hr-HR" dirty="0" smtClean="0"/>
          </a:p>
          <a:p>
            <a:r>
              <a:rPr lang="hr-HR" dirty="0" smtClean="0"/>
              <a:t>Tihana </a:t>
            </a:r>
            <a:r>
              <a:rPr lang="hr-HR" dirty="0" err="1" smtClean="0"/>
              <a:t>Gregurec</a:t>
            </a:r>
            <a:endParaRPr lang="hr-HR" dirty="0" smtClean="0"/>
          </a:p>
          <a:p>
            <a:r>
              <a:rPr lang="hr-HR" dirty="0" smtClean="0"/>
              <a:t>Ivana </a:t>
            </a:r>
            <a:r>
              <a:rPr lang="hr-HR" dirty="0" err="1" smtClean="0"/>
              <a:t>Kolačko</a:t>
            </a:r>
            <a:endParaRPr lang="hr-HR" dirty="0" smtClean="0"/>
          </a:p>
          <a:p>
            <a:r>
              <a:rPr lang="hr-HR" dirty="0" smtClean="0"/>
              <a:t>Elena </a:t>
            </a:r>
            <a:r>
              <a:rPr lang="hr-HR" dirty="0" err="1" smtClean="0"/>
              <a:t>Mikulec</a:t>
            </a:r>
            <a:endParaRPr lang="hr-HR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8192" y="203078"/>
            <a:ext cx="3462337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8192" y="3874210"/>
            <a:ext cx="2320436" cy="1773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93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TM02892315[[fn=Pramen]]</Template>
  <TotalTime>50</TotalTime>
  <Words>199</Words>
  <Application>Microsoft Office PowerPoint</Application>
  <PresentationFormat>Custom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HDOfficeLightV0</vt:lpstr>
      <vt:lpstr>Tema sustava Office</vt:lpstr>
      <vt:lpstr>Srednja škola Koprivnica</vt:lpstr>
      <vt:lpstr>Općenito</vt:lpstr>
      <vt:lpstr>Povijest</vt:lpstr>
      <vt:lpstr>Usmjerenja</vt:lpstr>
      <vt:lpstr>Projekti</vt:lpstr>
      <vt:lpstr>Aktivnosti</vt:lpstr>
      <vt:lpstr>Erasmus+ projekt: aktivnost 4</vt:lpstr>
    </vt:vector>
  </TitlesOfParts>
  <Company>sskc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Srednja škola Koprivnica</dc:title>
  <dc:creator>drmat3</dc:creator>
  <cp:lastModifiedBy>Mario</cp:lastModifiedBy>
  <cp:revision>6</cp:revision>
  <dcterms:created xsi:type="dcterms:W3CDTF">2015-10-21T11:05:46Z</dcterms:created>
  <dcterms:modified xsi:type="dcterms:W3CDTF">2015-10-25T11:04:26Z</dcterms:modified>
</cp:coreProperties>
</file>