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304" r:id="rId7"/>
    <p:sldId id="305" r:id="rId8"/>
    <p:sldId id="306" r:id="rId9"/>
    <p:sldId id="307" r:id="rId10"/>
    <p:sldId id="303" r:id="rId11"/>
  </p:sldIdLst>
  <p:sldSz cx="9144000" cy="5143500" type="screen16x9"/>
  <p:notesSz cx="6858000" cy="9144000"/>
  <p:embeddedFontLst>
    <p:embeddedFont>
      <p:font typeface="Bowlby One" charset="0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BE9CA3-E573-21E8-DED1-A3F1976BCB9B}" v="299" dt="2026-09-28T14:58:34.768"/>
  </p1510:revLst>
</p1510:revInfo>
</file>

<file path=ppt/tableStyles.xml><?xml version="1.0" encoding="utf-8"?>
<a:tblStyleLst xmlns:a="http://schemas.openxmlformats.org/drawingml/2006/main" def="{952AB0F1-D223-4959-B185-22E41805EB48}">
  <a:tblStyle styleId="{952AB0F1-D223-4959-B185-22E41805EB4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562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9b5af216-c634-4b80-ab02-0c9a3d029091::" providerId="AD" clId="Web-{18BE9CA3-E573-21E8-DED1-A3F1976BCB9B}"/>
    <pc:docChg chg="modSld">
      <pc:chgData name="Guest User" userId="S::urn:spo:tenantanon#9b5af216-c634-4b80-ab02-0c9a3d029091::" providerId="AD" clId="Web-{18BE9CA3-E573-21E8-DED1-A3F1976BCB9B}" dt="2026-09-28T14:58:32.862" v="231" actId="20577"/>
      <pc:docMkLst>
        <pc:docMk/>
      </pc:docMkLst>
      <pc:sldChg chg="modSp">
        <pc:chgData name="Guest User" userId="S::urn:spo:tenantanon#9b5af216-c634-4b80-ab02-0c9a3d029091::" providerId="AD" clId="Web-{18BE9CA3-E573-21E8-DED1-A3F1976BCB9B}" dt="2026-09-28T14:53:04.366" v="73" actId="20577"/>
        <pc:sldMkLst>
          <pc:docMk/>
          <pc:sldMk cId="0" sldId="256"/>
        </pc:sldMkLst>
        <pc:spChg chg="mod">
          <ac:chgData name="Guest User" userId="S::urn:spo:tenantanon#9b5af216-c634-4b80-ab02-0c9a3d029091::" providerId="AD" clId="Web-{18BE9CA3-E573-21E8-DED1-A3F1976BCB9B}" dt="2026-09-28T14:53:04.366" v="73" actId="20577"/>
          <ac:spMkLst>
            <pc:docMk/>
            <pc:sldMk cId="0" sldId="256"/>
            <ac:spMk id="434" creationId="{00000000-0000-0000-0000-000000000000}"/>
          </ac:spMkLst>
        </pc:spChg>
      </pc:sldChg>
      <pc:sldChg chg="modSp">
        <pc:chgData name="Guest User" userId="S::urn:spo:tenantanon#9b5af216-c634-4b80-ab02-0c9a3d029091::" providerId="AD" clId="Web-{18BE9CA3-E573-21E8-DED1-A3F1976BCB9B}" dt="2026-09-28T14:54:47.932" v="123" actId="20577"/>
        <pc:sldMkLst>
          <pc:docMk/>
          <pc:sldMk cId="0" sldId="258"/>
        </pc:sldMkLst>
        <pc:spChg chg="mod">
          <ac:chgData name="Guest User" userId="S::urn:spo:tenantanon#9b5af216-c634-4b80-ab02-0c9a3d029091::" providerId="AD" clId="Web-{18BE9CA3-E573-21E8-DED1-A3F1976BCB9B}" dt="2026-09-28T14:54:47.932" v="123" actId="20577"/>
          <ac:spMkLst>
            <pc:docMk/>
            <pc:sldMk cId="0" sldId="258"/>
            <ac:spMk id="38" creationId="{64560339-9C52-460D-B692-B380F2D43D58}"/>
          </ac:spMkLst>
        </pc:spChg>
      </pc:sldChg>
      <pc:sldChg chg="modSp">
        <pc:chgData name="Guest User" userId="S::urn:spo:tenantanon#9b5af216-c634-4b80-ab02-0c9a3d029091::" providerId="AD" clId="Web-{18BE9CA3-E573-21E8-DED1-A3F1976BCB9B}" dt="2026-09-28T14:55:26.184" v="145" actId="20577"/>
        <pc:sldMkLst>
          <pc:docMk/>
          <pc:sldMk cId="0" sldId="259"/>
        </pc:sldMkLst>
        <pc:spChg chg="mod">
          <ac:chgData name="Guest User" userId="S::urn:spo:tenantanon#9b5af216-c634-4b80-ab02-0c9a3d029091::" providerId="AD" clId="Web-{18BE9CA3-E573-21E8-DED1-A3F1976BCB9B}" dt="2026-09-28T14:55:26.184" v="145" actId="20577"/>
          <ac:spMkLst>
            <pc:docMk/>
            <pc:sldMk cId="0" sldId="259"/>
            <ac:spMk id="6" creationId="{246D320F-B370-4C8A-9BAA-64A44E75CC54}"/>
          </ac:spMkLst>
        </pc:spChg>
      </pc:sldChg>
      <pc:sldChg chg="modSp">
        <pc:chgData name="Guest User" userId="S::urn:spo:tenantanon#9b5af216-c634-4b80-ab02-0c9a3d029091::" providerId="AD" clId="Web-{18BE9CA3-E573-21E8-DED1-A3F1976BCB9B}" dt="2026-09-28T14:58:32.862" v="231" actId="20577"/>
        <pc:sldMkLst>
          <pc:docMk/>
          <pc:sldMk cId="1025360896" sldId="303"/>
        </pc:sldMkLst>
        <pc:spChg chg="mod">
          <ac:chgData name="Guest User" userId="S::urn:spo:tenantanon#9b5af216-c634-4b80-ab02-0c9a3d029091::" providerId="AD" clId="Web-{18BE9CA3-E573-21E8-DED1-A3F1976BCB9B}" dt="2026-09-28T14:58:32.862" v="231" actId="20577"/>
          <ac:spMkLst>
            <pc:docMk/>
            <pc:sldMk cId="1025360896" sldId="303"/>
            <ac:spMk id="2" creationId="{3651EC2E-A763-4758-A9FE-3E5FAAD31B1C}"/>
          </ac:spMkLst>
        </pc:spChg>
      </pc:sldChg>
      <pc:sldChg chg="modSp">
        <pc:chgData name="Guest User" userId="S::urn:spo:tenantanon#9b5af216-c634-4b80-ab02-0c9a3d029091::" providerId="AD" clId="Web-{18BE9CA3-E573-21E8-DED1-A3F1976BCB9B}" dt="2026-09-28T14:55:51.481" v="151" actId="20577"/>
        <pc:sldMkLst>
          <pc:docMk/>
          <pc:sldMk cId="443667727" sldId="304"/>
        </pc:sldMkLst>
        <pc:spChg chg="mod">
          <ac:chgData name="Guest User" userId="S::urn:spo:tenantanon#9b5af216-c634-4b80-ab02-0c9a3d029091::" providerId="AD" clId="Web-{18BE9CA3-E573-21E8-DED1-A3F1976BCB9B}" dt="2026-09-28T14:55:51.481" v="151" actId="20577"/>
          <ac:spMkLst>
            <pc:docMk/>
            <pc:sldMk cId="443667727" sldId="304"/>
            <ac:spMk id="3" creationId="{F5847A4A-D659-42DC-913B-85C12C38FBE0}"/>
          </ac:spMkLst>
        </pc:spChg>
      </pc:sldChg>
      <pc:sldChg chg="modSp">
        <pc:chgData name="Guest User" userId="S::urn:spo:tenantanon#9b5af216-c634-4b80-ab02-0c9a3d029091::" providerId="AD" clId="Web-{18BE9CA3-E573-21E8-DED1-A3F1976BCB9B}" dt="2026-09-28T14:58:15.861" v="230" actId="20577"/>
        <pc:sldMkLst>
          <pc:docMk/>
          <pc:sldMk cId="3248644533" sldId="307"/>
        </pc:sldMkLst>
        <pc:spChg chg="mod">
          <ac:chgData name="Guest User" userId="S::urn:spo:tenantanon#9b5af216-c634-4b80-ab02-0c9a3d029091::" providerId="AD" clId="Web-{18BE9CA3-E573-21E8-DED1-A3F1976BCB9B}" dt="2026-09-28T14:58:15.861" v="230" actId="20577"/>
          <ac:spMkLst>
            <pc:docMk/>
            <pc:sldMk cId="3248644533" sldId="307"/>
            <ac:spMk id="3" creationId="{37CEB1C9-107E-4254-B5EB-32B1B8D24BE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95472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064cf7d6f0_0_1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2064cf7d6f0_0_1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06b310d198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206b310d198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064cf7d6f0_0_2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064cf7d6f0_0_2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10f9e629ec3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10f9e629ec3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206b310d198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206b310d198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77900" y="126900"/>
            <a:ext cx="8788200" cy="4889700"/>
          </a:xfrm>
          <a:prstGeom prst="roundRect">
            <a:avLst>
              <a:gd name="adj" fmla="val 479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137029" y="2860175"/>
            <a:ext cx="48537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569978" y="246023"/>
            <a:ext cx="482627" cy="460485"/>
            <a:chOff x="543765" y="376748"/>
            <a:chExt cx="482627" cy="460485"/>
          </a:xfrm>
        </p:grpSpPr>
        <p:sp>
          <p:nvSpPr>
            <p:cNvPr id="12" name="Google Shape;12;p2"/>
            <p:cNvSpPr/>
            <p:nvPr/>
          </p:nvSpPr>
          <p:spPr>
            <a:xfrm>
              <a:off x="543765" y="534993"/>
              <a:ext cx="302354" cy="302240"/>
            </a:xfrm>
            <a:custGeom>
              <a:avLst/>
              <a:gdLst/>
              <a:ahLst/>
              <a:cxnLst/>
              <a:rect l="l" t="t" r="r" b="b"/>
              <a:pathLst>
                <a:path w="5276" h="5274" extrusionOk="0">
                  <a:moveTo>
                    <a:pt x="2638" y="1"/>
                  </a:moveTo>
                  <a:lnTo>
                    <a:pt x="1706" y="1706"/>
                  </a:lnTo>
                  <a:lnTo>
                    <a:pt x="1" y="2638"/>
                  </a:lnTo>
                  <a:lnTo>
                    <a:pt x="1706" y="3569"/>
                  </a:lnTo>
                  <a:lnTo>
                    <a:pt x="2638" y="5274"/>
                  </a:lnTo>
                  <a:lnTo>
                    <a:pt x="3571" y="3569"/>
                  </a:lnTo>
                  <a:lnTo>
                    <a:pt x="5275" y="2638"/>
                  </a:lnTo>
                  <a:lnTo>
                    <a:pt x="3571" y="1706"/>
                  </a:lnTo>
                  <a:lnTo>
                    <a:pt x="26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46124" y="376748"/>
              <a:ext cx="180268" cy="180199"/>
            </a:xfrm>
            <a:custGeom>
              <a:avLst/>
              <a:gdLst/>
              <a:ahLst/>
              <a:cxnLst/>
              <a:rect l="l" t="t" r="r" b="b"/>
              <a:pathLst>
                <a:path w="5276" h="5274" extrusionOk="0">
                  <a:moveTo>
                    <a:pt x="2638" y="1"/>
                  </a:moveTo>
                  <a:lnTo>
                    <a:pt x="1706" y="1706"/>
                  </a:lnTo>
                  <a:lnTo>
                    <a:pt x="1" y="2638"/>
                  </a:lnTo>
                  <a:lnTo>
                    <a:pt x="1706" y="3569"/>
                  </a:lnTo>
                  <a:lnTo>
                    <a:pt x="2638" y="5274"/>
                  </a:lnTo>
                  <a:lnTo>
                    <a:pt x="3571" y="3569"/>
                  </a:lnTo>
                  <a:lnTo>
                    <a:pt x="5275" y="2638"/>
                  </a:lnTo>
                  <a:lnTo>
                    <a:pt x="3571" y="1706"/>
                  </a:lnTo>
                  <a:lnTo>
                    <a:pt x="263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/>
          <p:nvPr/>
        </p:nvSpPr>
        <p:spPr>
          <a:xfrm rot="10800000" flipH="1">
            <a:off x="178000" y="4587308"/>
            <a:ext cx="8788200" cy="4293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1615950" y="1070463"/>
            <a:ext cx="5907600" cy="1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500" b="1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grpSp>
        <p:nvGrpSpPr>
          <p:cNvPr id="16" name="Google Shape;16;p2"/>
          <p:cNvGrpSpPr/>
          <p:nvPr/>
        </p:nvGrpSpPr>
        <p:grpSpPr>
          <a:xfrm>
            <a:off x="8183592" y="342254"/>
            <a:ext cx="490607" cy="137264"/>
            <a:chOff x="7764896" y="270525"/>
            <a:chExt cx="517900" cy="144900"/>
          </a:xfrm>
        </p:grpSpPr>
        <p:sp>
          <p:nvSpPr>
            <p:cNvPr id="17" name="Google Shape;17;p2"/>
            <p:cNvSpPr/>
            <p:nvPr/>
          </p:nvSpPr>
          <p:spPr>
            <a:xfrm>
              <a:off x="77648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79513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1378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>
            <a:off x="177900" y="126900"/>
            <a:ext cx="8788200" cy="4889700"/>
          </a:xfrm>
          <a:prstGeom prst="roundRect">
            <a:avLst>
              <a:gd name="adj" fmla="val 479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 rot="10800000" flipH="1">
            <a:off x="178000" y="4587308"/>
            <a:ext cx="8788200" cy="4293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" name="Google Shape;23;p3"/>
          <p:cNvGrpSpPr/>
          <p:nvPr/>
        </p:nvGrpSpPr>
        <p:grpSpPr>
          <a:xfrm>
            <a:off x="8076684" y="375380"/>
            <a:ext cx="253875" cy="71030"/>
            <a:chOff x="7764896" y="270525"/>
            <a:chExt cx="517900" cy="144900"/>
          </a:xfrm>
        </p:grpSpPr>
        <p:sp>
          <p:nvSpPr>
            <p:cNvPr id="24" name="Google Shape;24;p3"/>
            <p:cNvSpPr/>
            <p:nvPr/>
          </p:nvSpPr>
          <p:spPr>
            <a:xfrm>
              <a:off x="77648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79513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81378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3819400" y="2257875"/>
            <a:ext cx="4609500" cy="133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4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2" hasCustomPrompt="1"/>
          </p:nvPr>
        </p:nvSpPr>
        <p:spPr>
          <a:xfrm>
            <a:off x="5203300" y="1305975"/>
            <a:ext cx="1841700" cy="9519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3819400" y="3754175"/>
            <a:ext cx="4609500" cy="3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/>
          <p:nvPr/>
        </p:nvSpPr>
        <p:spPr>
          <a:xfrm>
            <a:off x="177900" y="126900"/>
            <a:ext cx="8788200" cy="4889700"/>
          </a:xfrm>
          <a:prstGeom prst="roundRect">
            <a:avLst>
              <a:gd name="adj" fmla="val 479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4"/>
          <p:cNvSpPr/>
          <p:nvPr/>
        </p:nvSpPr>
        <p:spPr>
          <a:xfrm rot="10800000" flipH="1">
            <a:off x="178000" y="4587308"/>
            <a:ext cx="8788200" cy="4293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4"/>
          <p:cNvGrpSpPr/>
          <p:nvPr/>
        </p:nvGrpSpPr>
        <p:grpSpPr>
          <a:xfrm>
            <a:off x="8076684" y="375380"/>
            <a:ext cx="253875" cy="71030"/>
            <a:chOff x="7764896" y="270525"/>
            <a:chExt cx="517900" cy="144900"/>
          </a:xfrm>
        </p:grpSpPr>
        <p:sp>
          <p:nvSpPr>
            <p:cNvPr id="34" name="Google Shape;34;p4"/>
            <p:cNvSpPr/>
            <p:nvPr/>
          </p:nvSpPr>
          <p:spPr>
            <a:xfrm>
              <a:off x="77648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79513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81378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37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/>
          <p:nvPr/>
        </p:nvSpPr>
        <p:spPr>
          <a:xfrm>
            <a:off x="422199" y="3845199"/>
            <a:ext cx="99956" cy="99903"/>
          </a:xfrm>
          <a:custGeom>
            <a:avLst/>
            <a:gdLst/>
            <a:ahLst/>
            <a:cxnLst/>
            <a:rect l="l" t="t" r="r" b="b"/>
            <a:pathLst>
              <a:path w="3762" h="3760" extrusionOk="0">
                <a:moveTo>
                  <a:pt x="1884" y="0"/>
                </a:moveTo>
                <a:cubicBezTo>
                  <a:pt x="1883" y="0"/>
                  <a:pt x="1882" y="0"/>
                  <a:pt x="1881" y="0"/>
                </a:cubicBezTo>
                <a:cubicBezTo>
                  <a:pt x="842" y="0"/>
                  <a:pt x="0" y="842"/>
                  <a:pt x="0" y="1880"/>
                </a:cubicBezTo>
                <a:cubicBezTo>
                  <a:pt x="0" y="2919"/>
                  <a:pt x="844" y="3760"/>
                  <a:pt x="1881" y="3760"/>
                </a:cubicBezTo>
                <a:cubicBezTo>
                  <a:pt x="2919" y="3760"/>
                  <a:pt x="3761" y="2918"/>
                  <a:pt x="3761" y="1880"/>
                </a:cubicBezTo>
                <a:cubicBezTo>
                  <a:pt x="3761" y="843"/>
                  <a:pt x="2920" y="0"/>
                  <a:pt x="18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4"/>
          <p:cNvSpPr/>
          <p:nvPr/>
        </p:nvSpPr>
        <p:spPr>
          <a:xfrm>
            <a:off x="575035" y="4040023"/>
            <a:ext cx="144969" cy="144901"/>
          </a:xfrm>
          <a:custGeom>
            <a:avLst/>
            <a:gdLst/>
            <a:ahLst/>
            <a:cxnLst/>
            <a:rect l="l" t="t" r="r" b="b"/>
            <a:pathLst>
              <a:path w="3762" h="3760" extrusionOk="0">
                <a:moveTo>
                  <a:pt x="1884" y="0"/>
                </a:moveTo>
                <a:cubicBezTo>
                  <a:pt x="1883" y="0"/>
                  <a:pt x="1882" y="0"/>
                  <a:pt x="1881" y="0"/>
                </a:cubicBezTo>
                <a:cubicBezTo>
                  <a:pt x="842" y="0"/>
                  <a:pt x="0" y="842"/>
                  <a:pt x="0" y="1880"/>
                </a:cubicBezTo>
                <a:cubicBezTo>
                  <a:pt x="0" y="2919"/>
                  <a:pt x="844" y="3760"/>
                  <a:pt x="1881" y="3760"/>
                </a:cubicBezTo>
                <a:cubicBezTo>
                  <a:pt x="2919" y="3760"/>
                  <a:pt x="3761" y="2918"/>
                  <a:pt x="3761" y="1880"/>
                </a:cubicBezTo>
                <a:cubicBezTo>
                  <a:pt x="3761" y="843"/>
                  <a:pt x="2920" y="0"/>
                  <a:pt x="18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>
            <a:off x="177900" y="126900"/>
            <a:ext cx="8788200" cy="4889700"/>
          </a:xfrm>
          <a:prstGeom prst="roundRect">
            <a:avLst>
              <a:gd name="adj" fmla="val 479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 rot="10800000" flipH="1">
            <a:off x="178000" y="4587308"/>
            <a:ext cx="8788200" cy="4293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" name="Google Shape;67;p6"/>
          <p:cNvGrpSpPr/>
          <p:nvPr/>
        </p:nvGrpSpPr>
        <p:grpSpPr>
          <a:xfrm>
            <a:off x="8076684" y="375380"/>
            <a:ext cx="253875" cy="71030"/>
            <a:chOff x="7764896" y="270525"/>
            <a:chExt cx="517900" cy="144900"/>
          </a:xfrm>
        </p:grpSpPr>
        <p:sp>
          <p:nvSpPr>
            <p:cNvPr id="68" name="Google Shape;68;p6"/>
            <p:cNvSpPr/>
            <p:nvPr/>
          </p:nvSpPr>
          <p:spPr>
            <a:xfrm>
              <a:off x="77648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6"/>
            <p:cNvSpPr/>
            <p:nvPr/>
          </p:nvSpPr>
          <p:spPr>
            <a:xfrm>
              <a:off x="79513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6"/>
            <p:cNvSpPr/>
            <p:nvPr/>
          </p:nvSpPr>
          <p:spPr>
            <a:xfrm>
              <a:off x="81378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" name="Google Shape;71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72" name="Google Shape;72;p6"/>
          <p:cNvGrpSpPr/>
          <p:nvPr/>
        </p:nvGrpSpPr>
        <p:grpSpPr>
          <a:xfrm>
            <a:off x="323078" y="3247120"/>
            <a:ext cx="482627" cy="872050"/>
            <a:chOff x="323078" y="3247120"/>
            <a:chExt cx="482627" cy="872050"/>
          </a:xfrm>
        </p:grpSpPr>
        <p:grpSp>
          <p:nvGrpSpPr>
            <p:cNvPr id="73" name="Google Shape;73;p6"/>
            <p:cNvGrpSpPr/>
            <p:nvPr/>
          </p:nvGrpSpPr>
          <p:grpSpPr>
            <a:xfrm>
              <a:off x="323078" y="3658686"/>
              <a:ext cx="482627" cy="460485"/>
              <a:chOff x="543765" y="376748"/>
              <a:chExt cx="482627" cy="460485"/>
            </a:xfrm>
          </p:grpSpPr>
          <p:sp>
            <p:nvSpPr>
              <p:cNvPr id="74" name="Google Shape;74;p6"/>
              <p:cNvSpPr/>
              <p:nvPr/>
            </p:nvSpPr>
            <p:spPr>
              <a:xfrm>
                <a:off x="543765" y="534993"/>
                <a:ext cx="302354" cy="302240"/>
              </a:xfrm>
              <a:custGeom>
                <a:avLst/>
                <a:gdLst/>
                <a:ahLst/>
                <a:cxnLst/>
                <a:rect l="l" t="t" r="r" b="b"/>
                <a:pathLst>
                  <a:path w="5276" h="5274" extrusionOk="0">
                    <a:moveTo>
                      <a:pt x="2638" y="1"/>
                    </a:moveTo>
                    <a:lnTo>
                      <a:pt x="1706" y="1706"/>
                    </a:lnTo>
                    <a:lnTo>
                      <a:pt x="1" y="2638"/>
                    </a:lnTo>
                    <a:lnTo>
                      <a:pt x="1706" y="3569"/>
                    </a:lnTo>
                    <a:lnTo>
                      <a:pt x="2638" y="5274"/>
                    </a:lnTo>
                    <a:lnTo>
                      <a:pt x="3571" y="3569"/>
                    </a:lnTo>
                    <a:lnTo>
                      <a:pt x="5275" y="2638"/>
                    </a:lnTo>
                    <a:lnTo>
                      <a:pt x="3571" y="1706"/>
                    </a:lnTo>
                    <a:lnTo>
                      <a:pt x="263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6"/>
              <p:cNvSpPr/>
              <p:nvPr/>
            </p:nvSpPr>
            <p:spPr>
              <a:xfrm>
                <a:off x="846124" y="376748"/>
                <a:ext cx="180268" cy="180199"/>
              </a:xfrm>
              <a:custGeom>
                <a:avLst/>
                <a:gdLst/>
                <a:ahLst/>
                <a:cxnLst/>
                <a:rect l="l" t="t" r="r" b="b"/>
                <a:pathLst>
                  <a:path w="5276" h="5274" extrusionOk="0">
                    <a:moveTo>
                      <a:pt x="2638" y="1"/>
                    </a:moveTo>
                    <a:lnTo>
                      <a:pt x="1706" y="1706"/>
                    </a:lnTo>
                    <a:lnTo>
                      <a:pt x="1" y="2638"/>
                    </a:lnTo>
                    <a:lnTo>
                      <a:pt x="1706" y="3569"/>
                    </a:lnTo>
                    <a:lnTo>
                      <a:pt x="2638" y="5274"/>
                    </a:lnTo>
                    <a:lnTo>
                      <a:pt x="3571" y="3569"/>
                    </a:lnTo>
                    <a:lnTo>
                      <a:pt x="5275" y="2638"/>
                    </a:lnTo>
                    <a:lnTo>
                      <a:pt x="3571" y="1706"/>
                    </a:lnTo>
                    <a:lnTo>
                      <a:pt x="263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6"/>
            <p:cNvGrpSpPr/>
            <p:nvPr/>
          </p:nvGrpSpPr>
          <p:grpSpPr>
            <a:xfrm>
              <a:off x="390622" y="3247120"/>
              <a:ext cx="347554" cy="316597"/>
              <a:chOff x="1453550" y="959950"/>
              <a:chExt cx="167925" cy="152975"/>
            </a:xfrm>
          </p:grpSpPr>
          <p:sp>
            <p:nvSpPr>
              <p:cNvPr id="77" name="Google Shape;77;p6"/>
              <p:cNvSpPr/>
              <p:nvPr/>
            </p:nvSpPr>
            <p:spPr>
              <a:xfrm>
                <a:off x="1453550" y="959950"/>
                <a:ext cx="167925" cy="152975"/>
              </a:xfrm>
              <a:custGeom>
                <a:avLst/>
                <a:gdLst/>
                <a:ahLst/>
                <a:cxnLst/>
                <a:rect l="l" t="t" r="r" b="b"/>
                <a:pathLst>
                  <a:path w="6717" h="6119" extrusionOk="0">
                    <a:moveTo>
                      <a:pt x="3359" y="0"/>
                    </a:moveTo>
                    <a:cubicBezTo>
                      <a:pt x="2576" y="0"/>
                      <a:pt x="1793" y="299"/>
                      <a:pt x="1195" y="896"/>
                    </a:cubicBezTo>
                    <a:cubicBezTo>
                      <a:pt x="1" y="2091"/>
                      <a:pt x="1" y="4027"/>
                      <a:pt x="1195" y="5222"/>
                    </a:cubicBezTo>
                    <a:cubicBezTo>
                      <a:pt x="1793" y="5820"/>
                      <a:pt x="2576" y="6118"/>
                      <a:pt x="3359" y="6118"/>
                    </a:cubicBezTo>
                    <a:cubicBezTo>
                      <a:pt x="4142" y="6118"/>
                      <a:pt x="4925" y="5820"/>
                      <a:pt x="5523" y="5222"/>
                    </a:cubicBezTo>
                    <a:cubicBezTo>
                      <a:pt x="6716" y="4027"/>
                      <a:pt x="6716" y="2091"/>
                      <a:pt x="5523" y="896"/>
                    </a:cubicBezTo>
                    <a:cubicBezTo>
                      <a:pt x="4925" y="299"/>
                      <a:pt x="4142" y="0"/>
                      <a:pt x="33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6"/>
              <p:cNvSpPr/>
              <p:nvPr/>
            </p:nvSpPr>
            <p:spPr>
              <a:xfrm>
                <a:off x="1495475" y="998925"/>
                <a:ext cx="84150" cy="80175"/>
              </a:xfrm>
              <a:custGeom>
                <a:avLst/>
                <a:gdLst/>
                <a:ahLst/>
                <a:cxnLst/>
                <a:rect l="l" t="t" r="r" b="b"/>
                <a:pathLst>
                  <a:path w="3366" h="3207" extrusionOk="0">
                    <a:moveTo>
                      <a:pt x="909" y="0"/>
                    </a:moveTo>
                    <a:cubicBezTo>
                      <a:pt x="863" y="0"/>
                      <a:pt x="811" y="2"/>
                      <a:pt x="758" y="8"/>
                    </a:cubicBezTo>
                    <a:cubicBezTo>
                      <a:pt x="427" y="40"/>
                      <a:pt x="46" y="343"/>
                      <a:pt x="0" y="921"/>
                    </a:cubicBezTo>
                    <a:lnTo>
                      <a:pt x="0" y="1113"/>
                    </a:lnTo>
                    <a:cubicBezTo>
                      <a:pt x="42" y="1668"/>
                      <a:pt x="461" y="2351"/>
                      <a:pt x="1683" y="3207"/>
                    </a:cubicBezTo>
                    <a:cubicBezTo>
                      <a:pt x="2903" y="2350"/>
                      <a:pt x="3322" y="1668"/>
                      <a:pt x="3365" y="1113"/>
                    </a:cubicBezTo>
                    <a:lnTo>
                      <a:pt x="3365" y="921"/>
                    </a:lnTo>
                    <a:cubicBezTo>
                      <a:pt x="3318" y="341"/>
                      <a:pt x="2937" y="39"/>
                      <a:pt x="2606" y="8"/>
                    </a:cubicBezTo>
                    <a:cubicBezTo>
                      <a:pt x="2553" y="2"/>
                      <a:pt x="2503" y="0"/>
                      <a:pt x="2455" y="0"/>
                    </a:cubicBezTo>
                    <a:cubicBezTo>
                      <a:pt x="2076" y="0"/>
                      <a:pt x="1892" y="165"/>
                      <a:pt x="1683" y="412"/>
                    </a:cubicBezTo>
                    <a:cubicBezTo>
                      <a:pt x="1472" y="165"/>
                      <a:pt x="1291" y="0"/>
                      <a:pt x="9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9" name="Google Shape;79;p6"/>
          <p:cNvSpPr/>
          <p:nvPr/>
        </p:nvSpPr>
        <p:spPr>
          <a:xfrm>
            <a:off x="8533024" y="1662298"/>
            <a:ext cx="180268" cy="180199"/>
          </a:xfrm>
          <a:custGeom>
            <a:avLst/>
            <a:gdLst/>
            <a:ahLst/>
            <a:cxnLst/>
            <a:rect l="l" t="t" r="r" b="b"/>
            <a:pathLst>
              <a:path w="5276" h="5274" extrusionOk="0">
                <a:moveTo>
                  <a:pt x="2638" y="1"/>
                </a:moveTo>
                <a:lnTo>
                  <a:pt x="1706" y="1706"/>
                </a:lnTo>
                <a:lnTo>
                  <a:pt x="1" y="2638"/>
                </a:lnTo>
                <a:lnTo>
                  <a:pt x="1706" y="3569"/>
                </a:lnTo>
                <a:lnTo>
                  <a:pt x="2638" y="5274"/>
                </a:lnTo>
                <a:lnTo>
                  <a:pt x="3571" y="3569"/>
                </a:lnTo>
                <a:lnTo>
                  <a:pt x="5275" y="2638"/>
                </a:lnTo>
                <a:lnTo>
                  <a:pt x="3571" y="1706"/>
                </a:lnTo>
                <a:lnTo>
                  <a:pt x="263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"/>
          <p:cNvSpPr/>
          <p:nvPr/>
        </p:nvSpPr>
        <p:spPr>
          <a:xfrm>
            <a:off x="177900" y="126900"/>
            <a:ext cx="8788200" cy="4889700"/>
          </a:xfrm>
          <a:prstGeom prst="roundRect">
            <a:avLst>
              <a:gd name="adj" fmla="val 479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9"/>
          <p:cNvSpPr/>
          <p:nvPr/>
        </p:nvSpPr>
        <p:spPr>
          <a:xfrm rot="10800000" flipH="1">
            <a:off x="178000" y="4587308"/>
            <a:ext cx="8788200" cy="4293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1" name="Google Shape;101;p9"/>
          <p:cNvGrpSpPr/>
          <p:nvPr/>
        </p:nvGrpSpPr>
        <p:grpSpPr>
          <a:xfrm>
            <a:off x="8076684" y="375380"/>
            <a:ext cx="253875" cy="71030"/>
            <a:chOff x="7764896" y="270525"/>
            <a:chExt cx="517900" cy="144900"/>
          </a:xfrm>
        </p:grpSpPr>
        <p:sp>
          <p:nvSpPr>
            <p:cNvPr id="102" name="Google Shape;102;p9"/>
            <p:cNvSpPr/>
            <p:nvPr/>
          </p:nvSpPr>
          <p:spPr>
            <a:xfrm>
              <a:off x="77648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79513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81378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" name="Google Shape;105;p9"/>
          <p:cNvSpPr txBox="1">
            <a:spLocks noGrp="1"/>
          </p:cNvSpPr>
          <p:nvPr>
            <p:ph type="title"/>
          </p:nvPr>
        </p:nvSpPr>
        <p:spPr>
          <a:xfrm>
            <a:off x="715100" y="1531963"/>
            <a:ext cx="4881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3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6" name="Google Shape;106;p9"/>
          <p:cNvSpPr txBox="1">
            <a:spLocks noGrp="1"/>
          </p:cNvSpPr>
          <p:nvPr>
            <p:ph type="subTitle" idx="1"/>
          </p:nvPr>
        </p:nvSpPr>
        <p:spPr>
          <a:xfrm>
            <a:off x="715100" y="2422338"/>
            <a:ext cx="3940500" cy="1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"/>
          <p:cNvSpPr/>
          <p:nvPr/>
        </p:nvSpPr>
        <p:spPr>
          <a:xfrm>
            <a:off x="177900" y="126900"/>
            <a:ext cx="8788200" cy="4889700"/>
          </a:xfrm>
          <a:prstGeom prst="roundRect">
            <a:avLst>
              <a:gd name="adj" fmla="val 479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3"/>
          <p:cNvSpPr/>
          <p:nvPr/>
        </p:nvSpPr>
        <p:spPr>
          <a:xfrm rot="10800000" flipH="1">
            <a:off x="178000" y="4587308"/>
            <a:ext cx="8788200" cy="4293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" name="Google Shape;126;p13"/>
          <p:cNvGrpSpPr/>
          <p:nvPr/>
        </p:nvGrpSpPr>
        <p:grpSpPr>
          <a:xfrm>
            <a:off x="8076684" y="375380"/>
            <a:ext cx="253875" cy="71030"/>
            <a:chOff x="7764896" y="270525"/>
            <a:chExt cx="517900" cy="144900"/>
          </a:xfrm>
        </p:grpSpPr>
        <p:sp>
          <p:nvSpPr>
            <p:cNvPr id="127" name="Google Shape;127;p13"/>
            <p:cNvSpPr/>
            <p:nvPr/>
          </p:nvSpPr>
          <p:spPr>
            <a:xfrm>
              <a:off x="77648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79513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8137896" y="270525"/>
              <a:ext cx="144900" cy="14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" name="Google Shape;130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title" idx="2" hasCustomPrompt="1"/>
          </p:nvPr>
        </p:nvSpPr>
        <p:spPr>
          <a:xfrm>
            <a:off x="2013904" y="1321488"/>
            <a:ext cx="707400" cy="4053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300">
                <a:solidFill>
                  <a:schemeClr val="lt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2" name="Google Shape;132;p13"/>
          <p:cNvSpPr txBox="1">
            <a:spLocks noGrp="1"/>
          </p:cNvSpPr>
          <p:nvPr>
            <p:ph type="subTitle" idx="1"/>
          </p:nvPr>
        </p:nvSpPr>
        <p:spPr>
          <a:xfrm>
            <a:off x="1254579" y="211101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subTitle" idx="3"/>
          </p:nvPr>
        </p:nvSpPr>
        <p:spPr>
          <a:xfrm>
            <a:off x="1254629" y="1803000"/>
            <a:ext cx="2336400" cy="40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7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title" idx="4" hasCustomPrompt="1"/>
          </p:nvPr>
        </p:nvSpPr>
        <p:spPr>
          <a:xfrm>
            <a:off x="2013904" y="2967413"/>
            <a:ext cx="707400" cy="4053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300">
                <a:solidFill>
                  <a:schemeClr val="lt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5"/>
          </p:nvPr>
        </p:nvSpPr>
        <p:spPr>
          <a:xfrm>
            <a:off x="1254579" y="376258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subTitle" idx="6"/>
          </p:nvPr>
        </p:nvSpPr>
        <p:spPr>
          <a:xfrm>
            <a:off x="1254629" y="3454575"/>
            <a:ext cx="2336400" cy="40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7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title" idx="7" hasCustomPrompt="1"/>
          </p:nvPr>
        </p:nvSpPr>
        <p:spPr>
          <a:xfrm>
            <a:off x="4350354" y="1321488"/>
            <a:ext cx="707400" cy="4053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300">
                <a:solidFill>
                  <a:schemeClr val="lt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8" name="Google Shape;138;p13"/>
          <p:cNvSpPr txBox="1">
            <a:spLocks noGrp="1"/>
          </p:cNvSpPr>
          <p:nvPr>
            <p:ph type="subTitle" idx="8"/>
          </p:nvPr>
        </p:nvSpPr>
        <p:spPr>
          <a:xfrm>
            <a:off x="3591029" y="211101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3"/>
          <p:cNvSpPr txBox="1">
            <a:spLocks noGrp="1"/>
          </p:cNvSpPr>
          <p:nvPr>
            <p:ph type="subTitle" idx="9"/>
          </p:nvPr>
        </p:nvSpPr>
        <p:spPr>
          <a:xfrm>
            <a:off x="3591079" y="1803000"/>
            <a:ext cx="2336400" cy="40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7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0" name="Google Shape;140;p13"/>
          <p:cNvSpPr txBox="1">
            <a:spLocks noGrp="1"/>
          </p:cNvSpPr>
          <p:nvPr>
            <p:ph type="title" idx="13" hasCustomPrompt="1"/>
          </p:nvPr>
        </p:nvSpPr>
        <p:spPr>
          <a:xfrm>
            <a:off x="4350354" y="2967413"/>
            <a:ext cx="707400" cy="4053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300">
                <a:solidFill>
                  <a:schemeClr val="lt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1" name="Google Shape;141;p13"/>
          <p:cNvSpPr txBox="1">
            <a:spLocks noGrp="1"/>
          </p:cNvSpPr>
          <p:nvPr>
            <p:ph type="subTitle" idx="14"/>
          </p:nvPr>
        </p:nvSpPr>
        <p:spPr>
          <a:xfrm>
            <a:off x="3591029" y="376258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3"/>
          <p:cNvSpPr txBox="1">
            <a:spLocks noGrp="1"/>
          </p:cNvSpPr>
          <p:nvPr>
            <p:ph type="subTitle" idx="15"/>
          </p:nvPr>
        </p:nvSpPr>
        <p:spPr>
          <a:xfrm>
            <a:off x="3591079" y="3454575"/>
            <a:ext cx="2336400" cy="40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7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3" name="Google Shape;143;p13"/>
          <p:cNvSpPr txBox="1">
            <a:spLocks noGrp="1"/>
          </p:cNvSpPr>
          <p:nvPr>
            <p:ph type="title" idx="16" hasCustomPrompt="1"/>
          </p:nvPr>
        </p:nvSpPr>
        <p:spPr>
          <a:xfrm>
            <a:off x="6686804" y="1321488"/>
            <a:ext cx="707400" cy="4053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300">
                <a:solidFill>
                  <a:schemeClr val="lt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4" name="Google Shape;144;p13"/>
          <p:cNvSpPr txBox="1">
            <a:spLocks noGrp="1"/>
          </p:cNvSpPr>
          <p:nvPr>
            <p:ph type="subTitle" idx="17"/>
          </p:nvPr>
        </p:nvSpPr>
        <p:spPr>
          <a:xfrm>
            <a:off x="5927479" y="211101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3"/>
          <p:cNvSpPr txBox="1">
            <a:spLocks noGrp="1"/>
          </p:cNvSpPr>
          <p:nvPr>
            <p:ph type="subTitle" idx="18"/>
          </p:nvPr>
        </p:nvSpPr>
        <p:spPr>
          <a:xfrm>
            <a:off x="5927529" y="1803000"/>
            <a:ext cx="2336400" cy="40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7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6" name="Google Shape;146;p13"/>
          <p:cNvSpPr txBox="1">
            <a:spLocks noGrp="1"/>
          </p:cNvSpPr>
          <p:nvPr>
            <p:ph type="title" idx="19" hasCustomPrompt="1"/>
          </p:nvPr>
        </p:nvSpPr>
        <p:spPr>
          <a:xfrm>
            <a:off x="6686804" y="2967413"/>
            <a:ext cx="707400" cy="4053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300">
                <a:solidFill>
                  <a:schemeClr val="lt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7" name="Google Shape;147;p13"/>
          <p:cNvSpPr txBox="1">
            <a:spLocks noGrp="1"/>
          </p:cNvSpPr>
          <p:nvPr>
            <p:ph type="subTitle" idx="20"/>
          </p:nvPr>
        </p:nvSpPr>
        <p:spPr>
          <a:xfrm>
            <a:off x="5927479" y="376258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3"/>
          <p:cNvSpPr txBox="1">
            <a:spLocks noGrp="1"/>
          </p:cNvSpPr>
          <p:nvPr>
            <p:ph type="subTitle" idx="21"/>
          </p:nvPr>
        </p:nvSpPr>
        <p:spPr>
          <a:xfrm>
            <a:off x="5927529" y="3454575"/>
            <a:ext cx="2336400" cy="40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7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49" name="Google Shape;149;p13"/>
          <p:cNvGrpSpPr/>
          <p:nvPr/>
        </p:nvGrpSpPr>
        <p:grpSpPr>
          <a:xfrm>
            <a:off x="8363628" y="4378261"/>
            <a:ext cx="482627" cy="460485"/>
            <a:chOff x="543765" y="376748"/>
            <a:chExt cx="482627" cy="460485"/>
          </a:xfrm>
        </p:grpSpPr>
        <p:sp>
          <p:nvSpPr>
            <p:cNvPr id="150" name="Google Shape;150;p13"/>
            <p:cNvSpPr/>
            <p:nvPr/>
          </p:nvSpPr>
          <p:spPr>
            <a:xfrm>
              <a:off x="543765" y="534993"/>
              <a:ext cx="302354" cy="302240"/>
            </a:xfrm>
            <a:custGeom>
              <a:avLst/>
              <a:gdLst/>
              <a:ahLst/>
              <a:cxnLst/>
              <a:rect l="l" t="t" r="r" b="b"/>
              <a:pathLst>
                <a:path w="5276" h="5274" extrusionOk="0">
                  <a:moveTo>
                    <a:pt x="2638" y="1"/>
                  </a:moveTo>
                  <a:lnTo>
                    <a:pt x="1706" y="1706"/>
                  </a:lnTo>
                  <a:lnTo>
                    <a:pt x="1" y="2638"/>
                  </a:lnTo>
                  <a:lnTo>
                    <a:pt x="1706" y="3569"/>
                  </a:lnTo>
                  <a:lnTo>
                    <a:pt x="2638" y="5274"/>
                  </a:lnTo>
                  <a:lnTo>
                    <a:pt x="3571" y="3569"/>
                  </a:lnTo>
                  <a:lnTo>
                    <a:pt x="5275" y="2638"/>
                  </a:lnTo>
                  <a:lnTo>
                    <a:pt x="3571" y="1706"/>
                  </a:lnTo>
                  <a:lnTo>
                    <a:pt x="263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846124" y="376748"/>
              <a:ext cx="180268" cy="180199"/>
            </a:xfrm>
            <a:custGeom>
              <a:avLst/>
              <a:gdLst/>
              <a:ahLst/>
              <a:cxnLst/>
              <a:rect l="l" t="t" r="r" b="b"/>
              <a:pathLst>
                <a:path w="5276" h="5274" extrusionOk="0">
                  <a:moveTo>
                    <a:pt x="2638" y="1"/>
                  </a:moveTo>
                  <a:lnTo>
                    <a:pt x="1706" y="1706"/>
                  </a:lnTo>
                  <a:lnTo>
                    <a:pt x="1" y="2638"/>
                  </a:lnTo>
                  <a:lnTo>
                    <a:pt x="1706" y="3569"/>
                  </a:lnTo>
                  <a:lnTo>
                    <a:pt x="2638" y="5274"/>
                  </a:lnTo>
                  <a:lnTo>
                    <a:pt x="3571" y="3569"/>
                  </a:lnTo>
                  <a:lnTo>
                    <a:pt x="5275" y="2638"/>
                  </a:lnTo>
                  <a:lnTo>
                    <a:pt x="3571" y="1706"/>
                  </a:lnTo>
                  <a:lnTo>
                    <a:pt x="263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chemeClr val="accent2"/>
        </a:solid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9"/>
          <p:cNvSpPr/>
          <p:nvPr/>
        </p:nvSpPr>
        <p:spPr>
          <a:xfrm>
            <a:off x="177900" y="126900"/>
            <a:ext cx="8788200" cy="4889700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9"/>
          <p:cNvSpPr/>
          <p:nvPr/>
        </p:nvSpPr>
        <p:spPr>
          <a:xfrm rot="10800000" flipH="1">
            <a:off x="178000" y="4587308"/>
            <a:ext cx="8788200" cy="4293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0" name="Google Shape;360;p29"/>
          <p:cNvGrpSpPr/>
          <p:nvPr/>
        </p:nvGrpSpPr>
        <p:grpSpPr>
          <a:xfrm>
            <a:off x="8076684" y="375380"/>
            <a:ext cx="253875" cy="71030"/>
            <a:chOff x="7764896" y="270525"/>
            <a:chExt cx="517900" cy="144900"/>
          </a:xfrm>
        </p:grpSpPr>
        <p:sp>
          <p:nvSpPr>
            <p:cNvPr id="361" name="Google Shape;361;p29"/>
            <p:cNvSpPr/>
            <p:nvPr/>
          </p:nvSpPr>
          <p:spPr>
            <a:xfrm>
              <a:off x="7764896" y="270525"/>
              <a:ext cx="144900" cy="144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9"/>
            <p:cNvSpPr/>
            <p:nvPr/>
          </p:nvSpPr>
          <p:spPr>
            <a:xfrm>
              <a:off x="7951396" y="270525"/>
              <a:ext cx="144900" cy="144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9"/>
            <p:cNvSpPr/>
            <p:nvPr/>
          </p:nvSpPr>
          <p:spPr>
            <a:xfrm>
              <a:off x="8137896" y="270525"/>
              <a:ext cx="144900" cy="144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accent6"/>
        </a:soli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0"/>
          <p:cNvSpPr/>
          <p:nvPr/>
        </p:nvSpPr>
        <p:spPr>
          <a:xfrm>
            <a:off x="177900" y="126900"/>
            <a:ext cx="8788200" cy="4889700"/>
          </a:xfrm>
          <a:prstGeom prst="roundRect">
            <a:avLst>
              <a:gd name="adj" fmla="val 479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0"/>
          <p:cNvSpPr/>
          <p:nvPr/>
        </p:nvSpPr>
        <p:spPr>
          <a:xfrm rot="5400000" flipH="1">
            <a:off x="6257000" y="2297700"/>
            <a:ext cx="4890900" cy="546900"/>
          </a:xfrm>
          <a:prstGeom prst="round2SameRect">
            <a:avLst>
              <a:gd name="adj1" fmla="val 26367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7" name="Google Shape;367;p30"/>
          <p:cNvGrpSpPr/>
          <p:nvPr/>
        </p:nvGrpSpPr>
        <p:grpSpPr>
          <a:xfrm rot="-5400000">
            <a:off x="253934" y="2536243"/>
            <a:ext cx="253875" cy="71030"/>
            <a:chOff x="7764896" y="270525"/>
            <a:chExt cx="517900" cy="144900"/>
          </a:xfrm>
        </p:grpSpPr>
        <p:sp>
          <p:nvSpPr>
            <p:cNvPr id="368" name="Google Shape;368;p30"/>
            <p:cNvSpPr/>
            <p:nvPr/>
          </p:nvSpPr>
          <p:spPr>
            <a:xfrm>
              <a:off x="7764896" y="270525"/>
              <a:ext cx="144900" cy="144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0"/>
            <p:cNvSpPr/>
            <p:nvPr/>
          </p:nvSpPr>
          <p:spPr>
            <a:xfrm>
              <a:off x="7951396" y="270525"/>
              <a:ext cx="144900" cy="144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0"/>
            <p:cNvSpPr/>
            <p:nvPr/>
          </p:nvSpPr>
          <p:spPr>
            <a:xfrm>
              <a:off x="8137896" y="270525"/>
              <a:ext cx="144900" cy="144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1" name="Google Shape;371;p30"/>
          <p:cNvSpPr/>
          <p:nvPr/>
        </p:nvSpPr>
        <p:spPr>
          <a:xfrm>
            <a:off x="8619800" y="2088000"/>
            <a:ext cx="165300" cy="967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Bowlby One"/>
              <a:buNone/>
              <a:defRPr sz="30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Bowlby One"/>
              <a:buNone/>
              <a:defRPr sz="30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Bowlby One"/>
              <a:buNone/>
              <a:defRPr sz="30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Bowlby One"/>
              <a:buNone/>
              <a:defRPr sz="30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Bowlby One"/>
              <a:buNone/>
              <a:defRPr sz="30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Bowlby One"/>
              <a:buNone/>
              <a:defRPr sz="30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Bowlby One"/>
              <a:buNone/>
              <a:defRPr sz="30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Bowlby One"/>
              <a:buNone/>
              <a:defRPr sz="30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Bowlby One"/>
              <a:buNone/>
              <a:defRPr sz="3000">
                <a:solidFill>
                  <a:schemeClr val="accent3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5" r:id="rId5"/>
    <p:sldLayoutId id="2147483658" r:id="rId6"/>
    <p:sldLayoutId id="2147483659" r:id="rId7"/>
    <p:sldLayoutId id="2147483675" r:id="rId8"/>
    <p:sldLayoutId id="2147483676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Google Shape;382;p34"/>
          <p:cNvGrpSpPr/>
          <p:nvPr/>
        </p:nvGrpSpPr>
        <p:grpSpPr>
          <a:xfrm>
            <a:off x="6517833" y="2280896"/>
            <a:ext cx="2783775" cy="2903459"/>
            <a:chOff x="3384425" y="680175"/>
            <a:chExt cx="930375" cy="970375"/>
          </a:xfrm>
        </p:grpSpPr>
        <p:sp>
          <p:nvSpPr>
            <p:cNvPr id="383" name="Google Shape;383;p34"/>
            <p:cNvSpPr/>
            <p:nvPr/>
          </p:nvSpPr>
          <p:spPr>
            <a:xfrm>
              <a:off x="3535225" y="1011400"/>
              <a:ext cx="779550" cy="639075"/>
            </a:xfrm>
            <a:custGeom>
              <a:avLst/>
              <a:gdLst/>
              <a:ahLst/>
              <a:cxnLst/>
              <a:rect l="l" t="t" r="r" b="b"/>
              <a:pathLst>
                <a:path w="31182" h="25563" extrusionOk="0">
                  <a:moveTo>
                    <a:pt x="14244" y="1"/>
                  </a:moveTo>
                  <a:lnTo>
                    <a:pt x="14244" y="2"/>
                  </a:lnTo>
                  <a:cubicBezTo>
                    <a:pt x="14244" y="2"/>
                    <a:pt x="10216" y="607"/>
                    <a:pt x="7796" y="1474"/>
                  </a:cubicBezTo>
                  <a:cubicBezTo>
                    <a:pt x="4386" y="2697"/>
                    <a:pt x="379" y="3855"/>
                    <a:pt x="379" y="3855"/>
                  </a:cubicBezTo>
                  <a:lnTo>
                    <a:pt x="1" y="11245"/>
                  </a:lnTo>
                  <a:lnTo>
                    <a:pt x="7770" y="11543"/>
                  </a:lnTo>
                  <a:cubicBezTo>
                    <a:pt x="7770" y="11543"/>
                    <a:pt x="6279" y="22368"/>
                    <a:pt x="6605" y="25563"/>
                  </a:cubicBezTo>
                  <a:lnTo>
                    <a:pt x="31181" y="25563"/>
                  </a:lnTo>
                  <a:cubicBezTo>
                    <a:pt x="31181" y="25563"/>
                    <a:pt x="30961" y="8783"/>
                    <a:pt x="30531" y="6982"/>
                  </a:cubicBezTo>
                  <a:cubicBezTo>
                    <a:pt x="29773" y="3802"/>
                    <a:pt x="28203" y="2103"/>
                    <a:pt x="25550" y="1581"/>
                  </a:cubicBezTo>
                  <a:cubicBezTo>
                    <a:pt x="22896" y="1061"/>
                    <a:pt x="19731" y="1"/>
                    <a:pt x="197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4"/>
            <p:cNvSpPr/>
            <p:nvPr/>
          </p:nvSpPr>
          <p:spPr>
            <a:xfrm>
              <a:off x="4146925" y="1382425"/>
              <a:ext cx="163700" cy="56525"/>
            </a:xfrm>
            <a:custGeom>
              <a:avLst/>
              <a:gdLst/>
              <a:ahLst/>
              <a:cxnLst/>
              <a:rect l="l" t="t" r="r" b="b"/>
              <a:pathLst>
                <a:path w="6548" h="2261" extrusionOk="0">
                  <a:moveTo>
                    <a:pt x="3276" y="0"/>
                  </a:moveTo>
                  <a:cubicBezTo>
                    <a:pt x="1196" y="0"/>
                    <a:pt x="1" y="383"/>
                    <a:pt x="1" y="383"/>
                  </a:cubicBezTo>
                  <a:lnTo>
                    <a:pt x="1" y="2260"/>
                  </a:lnTo>
                  <a:cubicBezTo>
                    <a:pt x="1" y="2260"/>
                    <a:pt x="1220" y="1876"/>
                    <a:pt x="3315" y="1876"/>
                  </a:cubicBezTo>
                  <a:cubicBezTo>
                    <a:pt x="4234" y="1876"/>
                    <a:pt x="5321" y="1950"/>
                    <a:pt x="6547" y="2162"/>
                  </a:cubicBezTo>
                  <a:lnTo>
                    <a:pt x="6501" y="287"/>
                  </a:lnTo>
                  <a:cubicBezTo>
                    <a:pt x="5273" y="74"/>
                    <a:pt x="4189" y="0"/>
                    <a:pt x="32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4"/>
            <p:cNvSpPr/>
            <p:nvPr/>
          </p:nvSpPr>
          <p:spPr>
            <a:xfrm>
              <a:off x="4082000" y="1432950"/>
              <a:ext cx="232800" cy="217600"/>
            </a:xfrm>
            <a:custGeom>
              <a:avLst/>
              <a:gdLst/>
              <a:ahLst/>
              <a:cxnLst/>
              <a:rect l="l" t="t" r="r" b="b"/>
              <a:pathLst>
                <a:path w="9312" h="8704" extrusionOk="0">
                  <a:moveTo>
                    <a:pt x="9144" y="0"/>
                  </a:moveTo>
                  <a:lnTo>
                    <a:pt x="2598" y="97"/>
                  </a:lnTo>
                  <a:cubicBezTo>
                    <a:pt x="2598" y="97"/>
                    <a:pt x="2073" y="3260"/>
                    <a:pt x="1516" y="5478"/>
                  </a:cubicBezTo>
                  <a:cubicBezTo>
                    <a:pt x="705" y="8704"/>
                    <a:pt x="1" y="8704"/>
                    <a:pt x="1" y="8704"/>
                  </a:cubicBezTo>
                  <a:lnTo>
                    <a:pt x="9312" y="8704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4"/>
            <p:cNvSpPr/>
            <p:nvPr/>
          </p:nvSpPr>
          <p:spPr>
            <a:xfrm>
              <a:off x="3535225" y="1054725"/>
              <a:ext cx="176625" cy="241500"/>
            </a:xfrm>
            <a:custGeom>
              <a:avLst/>
              <a:gdLst/>
              <a:ahLst/>
              <a:cxnLst/>
              <a:rect l="l" t="t" r="r" b="b"/>
              <a:pathLst>
                <a:path w="7065" h="9660" extrusionOk="0">
                  <a:moveTo>
                    <a:pt x="7065" y="1"/>
                  </a:moveTo>
                  <a:lnTo>
                    <a:pt x="7065" y="1"/>
                  </a:lnTo>
                  <a:cubicBezTo>
                    <a:pt x="3839" y="1123"/>
                    <a:pt x="379" y="2124"/>
                    <a:pt x="379" y="2124"/>
                  </a:cubicBezTo>
                  <a:lnTo>
                    <a:pt x="1" y="9514"/>
                  </a:lnTo>
                  <a:lnTo>
                    <a:pt x="3742" y="9659"/>
                  </a:lnTo>
                  <a:cubicBezTo>
                    <a:pt x="6331" y="6556"/>
                    <a:pt x="6943" y="1409"/>
                    <a:pt x="70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4"/>
            <p:cNvSpPr/>
            <p:nvPr/>
          </p:nvSpPr>
          <p:spPr>
            <a:xfrm>
              <a:off x="3869500" y="1011450"/>
              <a:ext cx="180425" cy="87375"/>
            </a:xfrm>
            <a:custGeom>
              <a:avLst/>
              <a:gdLst/>
              <a:ahLst/>
              <a:cxnLst/>
              <a:rect l="l" t="t" r="r" b="b"/>
              <a:pathLst>
                <a:path w="7217" h="3495" extrusionOk="0">
                  <a:moveTo>
                    <a:pt x="873" y="0"/>
                  </a:moveTo>
                  <a:cubicBezTo>
                    <a:pt x="873" y="0"/>
                    <a:pt x="537" y="51"/>
                    <a:pt x="2" y="144"/>
                  </a:cubicBezTo>
                  <a:cubicBezTo>
                    <a:pt x="0" y="177"/>
                    <a:pt x="0" y="212"/>
                    <a:pt x="0" y="245"/>
                  </a:cubicBezTo>
                  <a:cubicBezTo>
                    <a:pt x="0" y="2239"/>
                    <a:pt x="1417" y="3494"/>
                    <a:pt x="3411" y="3494"/>
                  </a:cubicBezTo>
                  <a:cubicBezTo>
                    <a:pt x="5395" y="3494"/>
                    <a:pt x="7199" y="2251"/>
                    <a:pt x="7217" y="274"/>
                  </a:cubicBezTo>
                  <a:cubicBezTo>
                    <a:pt x="6688" y="110"/>
                    <a:pt x="6361" y="0"/>
                    <a:pt x="63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4"/>
            <p:cNvSpPr/>
            <p:nvPr/>
          </p:nvSpPr>
          <p:spPr>
            <a:xfrm>
              <a:off x="4146925" y="1232325"/>
              <a:ext cx="16275" cy="203050"/>
            </a:xfrm>
            <a:custGeom>
              <a:avLst/>
              <a:gdLst/>
              <a:ahLst/>
              <a:cxnLst/>
              <a:rect l="l" t="t" r="r" b="b"/>
              <a:pathLst>
                <a:path w="651" h="8122" fill="none" extrusionOk="0">
                  <a:moveTo>
                    <a:pt x="1" y="8122"/>
                  </a:moveTo>
                  <a:lnTo>
                    <a:pt x="1" y="1295"/>
                  </a:lnTo>
                  <a:lnTo>
                    <a:pt x="650" y="1"/>
                  </a:lnTo>
                </a:path>
              </a:pathLst>
            </a:custGeom>
            <a:noFill/>
            <a:ln w="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4"/>
            <p:cNvSpPr/>
            <p:nvPr/>
          </p:nvSpPr>
          <p:spPr>
            <a:xfrm>
              <a:off x="3729475" y="1206650"/>
              <a:ext cx="14225" cy="93450"/>
            </a:xfrm>
            <a:custGeom>
              <a:avLst/>
              <a:gdLst/>
              <a:ahLst/>
              <a:cxnLst/>
              <a:rect l="l" t="t" r="r" b="b"/>
              <a:pathLst>
                <a:path w="569" h="3738" fill="none" extrusionOk="0">
                  <a:moveTo>
                    <a:pt x="0" y="3738"/>
                  </a:moveTo>
                  <a:lnTo>
                    <a:pt x="568" y="0"/>
                  </a:lnTo>
                </a:path>
              </a:pathLst>
            </a:custGeom>
            <a:noFill/>
            <a:ln w="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4"/>
            <p:cNvSpPr/>
            <p:nvPr/>
          </p:nvSpPr>
          <p:spPr>
            <a:xfrm>
              <a:off x="3781100" y="850750"/>
              <a:ext cx="77150" cy="70950"/>
            </a:xfrm>
            <a:custGeom>
              <a:avLst/>
              <a:gdLst/>
              <a:ahLst/>
              <a:cxnLst/>
              <a:rect l="l" t="t" r="r" b="b"/>
              <a:pathLst>
                <a:path w="3086" h="2838" extrusionOk="0">
                  <a:moveTo>
                    <a:pt x="1819" y="0"/>
                  </a:moveTo>
                  <a:lnTo>
                    <a:pt x="0" y="1696"/>
                  </a:lnTo>
                  <a:lnTo>
                    <a:pt x="797" y="2838"/>
                  </a:lnTo>
                  <a:cubicBezTo>
                    <a:pt x="797" y="2838"/>
                    <a:pt x="2183" y="2830"/>
                    <a:pt x="3085" y="1895"/>
                  </a:cubicBezTo>
                  <a:lnTo>
                    <a:pt x="1819" y="0"/>
                  </a:lnTo>
                  <a:close/>
                </a:path>
              </a:pathLst>
            </a:custGeom>
            <a:solidFill>
              <a:srgbClr val="F4C4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4"/>
            <p:cNvSpPr/>
            <p:nvPr/>
          </p:nvSpPr>
          <p:spPr>
            <a:xfrm>
              <a:off x="4139700" y="1425750"/>
              <a:ext cx="175075" cy="224800"/>
            </a:xfrm>
            <a:custGeom>
              <a:avLst/>
              <a:gdLst/>
              <a:ahLst/>
              <a:cxnLst/>
              <a:rect l="l" t="t" r="r" b="b"/>
              <a:pathLst>
                <a:path w="7003" h="8992" extrusionOk="0">
                  <a:moveTo>
                    <a:pt x="3604" y="1"/>
                  </a:moveTo>
                  <a:cubicBezTo>
                    <a:pt x="1509" y="1"/>
                    <a:pt x="290" y="385"/>
                    <a:pt x="290" y="385"/>
                  </a:cubicBezTo>
                  <a:lnTo>
                    <a:pt x="1" y="8992"/>
                  </a:lnTo>
                  <a:lnTo>
                    <a:pt x="7002" y="8992"/>
                  </a:lnTo>
                  <a:cubicBezTo>
                    <a:pt x="7002" y="8990"/>
                    <a:pt x="6946" y="4739"/>
                    <a:pt x="6836" y="287"/>
                  </a:cubicBezTo>
                  <a:cubicBezTo>
                    <a:pt x="5610" y="74"/>
                    <a:pt x="4523" y="1"/>
                    <a:pt x="3604" y="1"/>
                  </a:cubicBezTo>
                  <a:close/>
                </a:path>
              </a:pathLst>
            </a:custGeom>
            <a:solidFill>
              <a:srgbClr val="F4C4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4"/>
            <p:cNvSpPr/>
            <p:nvPr/>
          </p:nvSpPr>
          <p:spPr>
            <a:xfrm>
              <a:off x="4145275" y="1425750"/>
              <a:ext cx="165825" cy="59450"/>
            </a:xfrm>
            <a:custGeom>
              <a:avLst/>
              <a:gdLst/>
              <a:ahLst/>
              <a:cxnLst/>
              <a:rect l="l" t="t" r="r" b="b"/>
              <a:pathLst>
                <a:path w="6633" h="2378" extrusionOk="0">
                  <a:moveTo>
                    <a:pt x="3381" y="1"/>
                  </a:moveTo>
                  <a:cubicBezTo>
                    <a:pt x="1286" y="1"/>
                    <a:pt x="67" y="385"/>
                    <a:pt x="67" y="385"/>
                  </a:cubicBezTo>
                  <a:lnTo>
                    <a:pt x="0" y="2377"/>
                  </a:lnTo>
                  <a:cubicBezTo>
                    <a:pt x="673" y="2041"/>
                    <a:pt x="2889" y="1104"/>
                    <a:pt x="6633" y="1083"/>
                  </a:cubicBezTo>
                  <a:cubicBezTo>
                    <a:pt x="6627" y="818"/>
                    <a:pt x="6619" y="554"/>
                    <a:pt x="6613" y="287"/>
                  </a:cubicBezTo>
                  <a:cubicBezTo>
                    <a:pt x="5387" y="74"/>
                    <a:pt x="4300" y="1"/>
                    <a:pt x="33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4"/>
            <p:cNvSpPr/>
            <p:nvPr/>
          </p:nvSpPr>
          <p:spPr>
            <a:xfrm>
              <a:off x="3803175" y="763700"/>
              <a:ext cx="146050" cy="219350"/>
            </a:xfrm>
            <a:custGeom>
              <a:avLst/>
              <a:gdLst/>
              <a:ahLst/>
              <a:cxnLst/>
              <a:rect l="l" t="t" r="r" b="b"/>
              <a:pathLst>
                <a:path w="5842" h="8774" extrusionOk="0">
                  <a:moveTo>
                    <a:pt x="2888" y="1"/>
                  </a:moveTo>
                  <a:cubicBezTo>
                    <a:pt x="2649" y="1"/>
                    <a:pt x="2416" y="143"/>
                    <a:pt x="2323" y="393"/>
                  </a:cubicBezTo>
                  <a:lnTo>
                    <a:pt x="120" y="6281"/>
                  </a:lnTo>
                  <a:cubicBezTo>
                    <a:pt x="1" y="6595"/>
                    <a:pt x="94" y="6950"/>
                    <a:pt x="349" y="7168"/>
                  </a:cubicBezTo>
                  <a:lnTo>
                    <a:pt x="2647" y="8647"/>
                  </a:lnTo>
                  <a:cubicBezTo>
                    <a:pt x="2748" y="8733"/>
                    <a:pt x="2869" y="8773"/>
                    <a:pt x="2988" y="8773"/>
                  </a:cubicBezTo>
                  <a:cubicBezTo>
                    <a:pt x="3198" y="8773"/>
                    <a:pt x="3402" y="8649"/>
                    <a:pt x="3483" y="8431"/>
                  </a:cubicBezTo>
                  <a:lnTo>
                    <a:pt x="5725" y="2439"/>
                  </a:lnTo>
                  <a:cubicBezTo>
                    <a:pt x="5842" y="2124"/>
                    <a:pt x="5750" y="1768"/>
                    <a:pt x="5494" y="1552"/>
                  </a:cubicBezTo>
                  <a:lnTo>
                    <a:pt x="3279" y="145"/>
                  </a:lnTo>
                  <a:cubicBezTo>
                    <a:pt x="3163" y="47"/>
                    <a:pt x="3025" y="1"/>
                    <a:pt x="2888" y="1"/>
                  </a:cubicBezTo>
                  <a:close/>
                </a:path>
              </a:pathLst>
            </a:custGeom>
            <a:solidFill>
              <a:srgbClr val="565E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4"/>
            <p:cNvSpPr/>
            <p:nvPr/>
          </p:nvSpPr>
          <p:spPr>
            <a:xfrm>
              <a:off x="3803150" y="763625"/>
              <a:ext cx="83425" cy="219325"/>
            </a:xfrm>
            <a:custGeom>
              <a:avLst/>
              <a:gdLst/>
              <a:ahLst/>
              <a:cxnLst/>
              <a:rect l="l" t="t" r="r" b="b"/>
              <a:pathLst>
                <a:path w="3337" h="8773" extrusionOk="0">
                  <a:moveTo>
                    <a:pt x="2889" y="0"/>
                  </a:moveTo>
                  <a:cubicBezTo>
                    <a:pt x="2650" y="0"/>
                    <a:pt x="2416" y="143"/>
                    <a:pt x="2322" y="393"/>
                  </a:cubicBezTo>
                  <a:lnTo>
                    <a:pt x="119" y="6280"/>
                  </a:lnTo>
                  <a:cubicBezTo>
                    <a:pt x="0" y="6595"/>
                    <a:pt x="92" y="6948"/>
                    <a:pt x="349" y="7168"/>
                  </a:cubicBezTo>
                  <a:lnTo>
                    <a:pt x="2647" y="8646"/>
                  </a:lnTo>
                  <a:cubicBezTo>
                    <a:pt x="2748" y="8732"/>
                    <a:pt x="2869" y="8772"/>
                    <a:pt x="2988" y="8772"/>
                  </a:cubicBezTo>
                  <a:cubicBezTo>
                    <a:pt x="3115" y="8772"/>
                    <a:pt x="3239" y="8727"/>
                    <a:pt x="3336" y="8643"/>
                  </a:cubicBezTo>
                  <a:lnTo>
                    <a:pt x="923" y="7067"/>
                  </a:lnTo>
                  <a:cubicBezTo>
                    <a:pt x="659" y="6842"/>
                    <a:pt x="562" y="6472"/>
                    <a:pt x="684" y="6146"/>
                  </a:cubicBezTo>
                  <a:lnTo>
                    <a:pt x="2749" y="548"/>
                  </a:lnTo>
                  <a:cubicBezTo>
                    <a:pt x="2838" y="310"/>
                    <a:pt x="3050" y="166"/>
                    <a:pt x="3277" y="142"/>
                  </a:cubicBezTo>
                  <a:cubicBezTo>
                    <a:pt x="3162" y="45"/>
                    <a:pt x="3025" y="0"/>
                    <a:pt x="28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4"/>
            <p:cNvSpPr/>
            <p:nvPr/>
          </p:nvSpPr>
          <p:spPr>
            <a:xfrm>
              <a:off x="3817200" y="764425"/>
              <a:ext cx="132025" cy="215275"/>
            </a:xfrm>
            <a:custGeom>
              <a:avLst/>
              <a:gdLst/>
              <a:ahLst/>
              <a:cxnLst/>
              <a:rect l="l" t="t" r="r" b="b"/>
              <a:pathLst>
                <a:path w="5281" h="8611" extrusionOk="0">
                  <a:moveTo>
                    <a:pt x="2582" y="0"/>
                  </a:moveTo>
                  <a:cubicBezTo>
                    <a:pt x="2582" y="0"/>
                    <a:pt x="2617" y="31"/>
                    <a:pt x="2688" y="91"/>
                  </a:cubicBezTo>
                  <a:lnTo>
                    <a:pt x="2688" y="91"/>
                  </a:lnTo>
                  <a:cubicBezTo>
                    <a:pt x="2618" y="30"/>
                    <a:pt x="2583" y="0"/>
                    <a:pt x="2582" y="0"/>
                  </a:cubicBezTo>
                  <a:close/>
                  <a:moveTo>
                    <a:pt x="2688" y="91"/>
                  </a:moveTo>
                  <a:lnTo>
                    <a:pt x="2688" y="91"/>
                  </a:lnTo>
                  <a:cubicBezTo>
                    <a:pt x="2697" y="98"/>
                    <a:pt x="2706" y="106"/>
                    <a:pt x="2716" y="115"/>
                  </a:cubicBezTo>
                  <a:lnTo>
                    <a:pt x="2716" y="115"/>
                  </a:lnTo>
                  <a:cubicBezTo>
                    <a:pt x="2716" y="115"/>
                    <a:pt x="2716" y="115"/>
                    <a:pt x="2716" y="115"/>
                  </a:cubicBezTo>
                  <a:cubicBezTo>
                    <a:pt x="2706" y="106"/>
                    <a:pt x="2697" y="98"/>
                    <a:pt x="2688" y="91"/>
                  </a:cubicBezTo>
                  <a:close/>
                  <a:moveTo>
                    <a:pt x="2716" y="115"/>
                  </a:moveTo>
                  <a:lnTo>
                    <a:pt x="2716" y="115"/>
                  </a:lnTo>
                  <a:cubicBezTo>
                    <a:pt x="2491" y="137"/>
                    <a:pt x="2277" y="279"/>
                    <a:pt x="2188" y="518"/>
                  </a:cubicBezTo>
                  <a:lnTo>
                    <a:pt x="122" y="6114"/>
                  </a:lnTo>
                  <a:cubicBezTo>
                    <a:pt x="0" y="6440"/>
                    <a:pt x="97" y="6810"/>
                    <a:pt x="361" y="7035"/>
                  </a:cubicBezTo>
                  <a:lnTo>
                    <a:pt x="2774" y="8611"/>
                  </a:lnTo>
                  <a:cubicBezTo>
                    <a:pt x="2836" y="8554"/>
                    <a:pt x="2888" y="8485"/>
                    <a:pt x="2919" y="8397"/>
                  </a:cubicBezTo>
                  <a:lnTo>
                    <a:pt x="5162" y="2407"/>
                  </a:lnTo>
                  <a:cubicBezTo>
                    <a:pt x="5281" y="2095"/>
                    <a:pt x="5189" y="1739"/>
                    <a:pt x="4933" y="1523"/>
                  </a:cubicBezTo>
                  <a:lnTo>
                    <a:pt x="2718" y="116"/>
                  </a:lnTo>
                  <a:cubicBezTo>
                    <a:pt x="2717" y="116"/>
                    <a:pt x="2717" y="115"/>
                    <a:pt x="2716" y="11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4"/>
            <p:cNvSpPr/>
            <p:nvPr/>
          </p:nvSpPr>
          <p:spPr>
            <a:xfrm>
              <a:off x="3825525" y="776625"/>
              <a:ext cx="115400" cy="189975"/>
            </a:xfrm>
            <a:custGeom>
              <a:avLst/>
              <a:gdLst/>
              <a:ahLst/>
              <a:cxnLst/>
              <a:rect l="l" t="t" r="r" b="b"/>
              <a:pathLst>
                <a:path w="4616" h="7599" extrusionOk="0">
                  <a:moveTo>
                    <a:pt x="2340" y="0"/>
                  </a:moveTo>
                  <a:cubicBezTo>
                    <a:pt x="2256" y="0"/>
                    <a:pt x="2175" y="47"/>
                    <a:pt x="2143" y="129"/>
                  </a:cubicBezTo>
                  <a:cubicBezTo>
                    <a:pt x="2140" y="132"/>
                    <a:pt x="2140" y="132"/>
                    <a:pt x="2140" y="134"/>
                  </a:cubicBezTo>
                  <a:lnTo>
                    <a:pt x="77" y="5734"/>
                  </a:lnTo>
                  <a:cubicBezTo>
                    <a:pt x="1" y="5935"/>
                    <a:pt x="56" y="6161"/>
                    <a:pt x="213" y="6305"/>
                  </a:cubicBezTo>
                  <a:lnTo>
                    <a:pt x="2150" y="7568"/>
                  </a:lnTo>
                  <a:cubicBezTo>
                    <a:pt x="2182" y="7589"/>
                    <a:pt x="2217" y="7599"/>
                    <a:pt x="2251" y="7599"/>
                  </a:cubicBezTo>
                  <a:cubicBezTo>
                    <a:pt x="2324" y="7599"/>
                    <a:pt x="2395" y="7555"/>
                    <a:pt x="2422" y="7479"/>
                  </a:cubicBezTo>
                  <a:lnTo>
                    <a:pt x="4546" y="1815"/>
                  </a:lnTo>
                  <a:cubicBezTo>
                    <a:pt x="4616" y="1627"/>
                    <a:pt x="4564" y="1415"/>
                    <a:pt x="4419" y="1278"/>
                  </a:cubicBezTo>
                  <a:lnTo>
                    <a:pt x="2462" y="36"/>
                  </a:lnTo>
                  <a:cubicBezTo>
                    <a:pt x="2424" y="12"/>
                    <a:pt x="2382" y="0"/>
                    <a:pt x="23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4"/>
            <p:cNvSpPr/>
            <p:nvPr/>
          </p:nvSpPr>
          <p:spPr>
            <a:xfrm>
              <a:off x="3904700" y="755850"/>
              <a:ext cx="115075" cy="62700"/>
            </a:xfrm>
            <a:custGeom>
              <a:avLst/>
              <a:gdLst/>
              <a:ahLst/>
              <a:cxnLst/>
              <a:rect l="l" t="t" r="r" b="b"/>
              <a:pathLst>
                <a:path w="4603" h="2508" extrusionOk="0">
                  <a:moveTo>
                    <a:pt x="2059" y="0"/>
                  </a:moveTo>
                  <a:cubicBezTo>
                    <a:pt x="1413" y="0"/>
                    <a:pt x="566" y="226"/>
                    <a:pt x="0" y="1236"/>
                  </a:cubicBezTo>
                  <a:cubicBezTo>
                    <a:pt x="658" y="1762"/>
                    <a:pt x="1925" y="2507"/>
                    <a:pt x="3831" y="2507"/>
                  </a:cubicBezTo>
                  <a:cubicBezTo>
                    <a:pt x="4077" y="2507"/>
                    <a:pt x="4334" y="2495"/>
                    <a:pt x="4602" y="2468"/>
                  </a:cubicBezTo>
                  <a:cubicBezTo>
                    <a:pt x="4495" y="1055"/>
                    <a:pt x="3883" y="258"/>
                    <a:pt x="2976" y="149"/>
                  </a:cubicBezTo>
                  <a:cubicBezTo>
                    <a:pt x="2976" y="149"/>
                    <a:pt x="2584" y="0"/>
                    <a:pt x="2059" y="0"/>
                  </a:cubicBezTo>
                  <a:close/>
                </a:path>
              </a:pathLst>
            </a:custGeom>
            <a:solidFill>
              <a:srgbClr val="C699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4"/>
            <p:cNvSpPr/>
            <p:nvPr/>
          </p:nvSpPr>
          <p:spPr>
            <a:xfrm>
              <a:off x="3384425" y="781025"/>
              <a:ext cx="504025" cy="511650"/>
            </a:xfrm>
            <a:custGeom>
              <a:avLst/>
              <a:gdLst/>
              <a:ahLst/>
              <a:cxnLst/>
              <a:rect l="l" t="t" r="r" b="b"/>
              <a:pathLst>
                <a:path w="20161" h="20466" extrusionOk="0">
                  <a:moveTo>
                    <a:pt x="18697" y="0"/>
                  </a:moveTo>
                  <a:cubicBezTo>
                    <a:pt x="18688" y="0"/>
                    <a:pt x="18680" y="0"/>
                    <a:pt x="18672" y="1"/>
                  </a:cubicBezTo>
                  <a:cubicBezTo>
                    <a:pt x="18253" y="18"/>
                    <a:pt x="16818" y="840"/>
                    <a:pt x="16818" y="840"/>
                  </a:cubicBezTo>
                  <a:lnTo>
                    <a:pt x="15200" y="3625"/>
                  </a:lnTo>
                  <a:cubicBezTo>
                    <a:pt x="12831" y="4967"/>
                    <a:pt x="3802" y="9926"/>
                    <a:pt x="2229" y="12965"/>
                  </a:cubicBezTo>
                  <a:cubicBezTo>
                    <a:pt x="1" y="17267"/>
                    <a:pt x="1867" y="20303"/>
                    <a:pt x="6033" y="20463"/>
                  </a:cubicBezTo>
                  <a:cubicBezTo>
                    <a:pt x="6077" y="20465"/>
                    <a:pt x="6122" y="20466"/>
                    <a:pt x="6166" y="20466"/>
                  </a:cubicBezTo>
                  <a:cubicBezTo>
                    <a:pt x="9606" y="20466"/>
                    <a:pt x="11578" y="15277"/>
                    <a:pt x="12431" y="13270"/>
                  </a:cubicBezTo>
                  <a:cubicBezTo>
                    <a:pt x="13297" y="11238"/>
                    <a:pt x="16662" y="5627"/>
                    <a:pt x="16662" y="5627"/>
                  </a:cubicBezTo>
                  <a:lnTo>
                    <a:pt x="16391" y="4881"/>
                  </a:lnTo>
                  <a:cubicBezTo>
                    <a:pt x="18189" y="4215"/>
                    <a:pt x="18410" y="1706"/>
                    <a:pt x="18410" y="1706"/>
                  </a:cubicBezTo>
                  <a:cubicBezTo>
                    <a:pt x="18410" y="1706"/>
                    <a:pt x="18964" y="2139"/>
                    <a:pt x="19193" y="2139"/>
                  </a:cubicBezTo>
                  <a:cubicBezTo>
                    <a:pt x="19230" y="2139"/>
                    <a:pt x="19258" y="2128"/>
                    <a:pt x="19274" y="2101"/>
                  </a:cubicBezTo>
                  <a:cubicBezTo>
                    <a:pt x="19514" y="1714"/>
                    <a:pt x="18982" y="1285"/>
                    <a:pt x="18982" y="1285"/>
                  </a:cubicBezTo>
                  <a:lnTo>
                    <a:pt x="18982" y="1285"/>
                  </a:lnTo>
                  <a:cubicBezTo>
                    <a:pt x="18982" y="1285"/>
                    <a:pt x="19555" y="1580"/>
                    <a:pt x="19856" y="1580"/>
                  </a:cubicBezTo>
                  <a:cubicBezTo>
                    <a:pt x="19939" y="1580"/>
                    <a:pt x="20002" y="1557"/>
                    <a:pt x="20026" y="1499"/>
                  </a:cubicBezTo>
                  <a:cubicBezTo>
                    <a:pt x="20161" y="1175"/>
                    <a:pt x="19485" y="772"/>
                    <a:pt x="19485" y="772"/>
                  </a:cubicBezTo>
                  <a:lnTo>
                    <a:pt x="19485" y="772"/>
                  </a:lnTo>
                  <a:cubicBezTo>
                    <a:pt x="19485" y="772"/>
                    <a:pt x="19595" y="799"/>
                    <a:pt x="19717" y="799"/>
                  </a:cubicBezTo>
                  <a:cubicBezTo>
                    <a:pt x="19852" y="799"/>
                    <a:pt x="20000" y="765"/>
                    <a:pt x="20026" y="623"/>
                  </a:cubicBezTo>
                  <a:cubicBezTo>
                    <a:pt x="20072" y="358"/>
                    <a:pt x="19085" y="0"/>
                    <a:pt x="18697" y="0"/>
                  </a:cubicBezTo>
                  <a:close/>
                </a:path>
              </a:pathLst>
            </a:custGeom>
            <a:solidFill>
              <a:srgbClr val="F4C4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4"/>
            <p:cNvSpPr/>
            <p:nvPr/>
          </p:nvSpPr>
          <p:spPr>
            <a:xfrm>
              <a:off x="3815150" y="799925"/>
              <a:ext cx="43875" cy="13225"/>
            </a:xfrm>
            <a:custGeom>
              <a:avLst/>
              <a:gdLst/>
              <a:ahLst/>
              <a:cxnLst/>
              <a:rect l="l" t="t" r="r" b="b"/>
              <a:pathLst>
                <a:path w="1755" h="529" fill="none" extrusionOk="0">
                  <a:moveTo>
                    <a:pt x="1755" y="529"/>
                  </a:moveTo>
                  <a:cubicBezTo>
                    <a:pt x="1755" y="529"/>
                    <a:pt x="812" y="1"/>
                    <a:pt x="1" y="199"/>
                  </a:cubicBezTo>
                </a:path>
              </a:pathLst>
            </a:custGeom>
            <a:noFill/>
            <a:ln w="27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4"/>
            <p:cNvSpPr/>
            <p:nvPr/>
          </p:nvSpPr>
          <p:spPr>
            <a:xfrm>
              <a:off x="3835650" y="790700"/>
              <a:ext cx="35900" cy="9625"/>
            </a:xfrm>
            <a:custGeom>
              <a:avLst/>
              <a:gdLst/>
              <a:ahLst/>
              <a:cxnLst/>
              <a:rect l="l" t="t" r="r" b="b"/>
              <a:pathLst>
                <a:path w="1436" h="385" fill="none" extrusionOk="0">
                  <a:moveTo>
                    <a:pt x="1" y="1"/>
                  </a:moveTo>
                  <a:cubicBezTo>
                    <a:pt x="1" y="1"/>
                    <a:pt x="659" y="1"/>
                    <a:pt x="1436" y="385"/>
                  </a:cubicBezTo>
                </a:path>
              </a:pathLst>
            </a:custGeom>
            <a:noFill/>
            <a:ln w="27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4"/>
            <p:cNvSpPr/>
            <p:nvPr/>
          </p:nvSpPr>
          <p:spPr>
            <a:xfrm>
              <a:off x="3834325" y="822025"/>
              <a:ext cx="10400" cy="1650"/>
            </a:xfrm>
            <a:custGeom>
              <a:avLst/>
              <a:gdLst/>
              <a:ahLst/>
              <a:cxnLst/>
              <a:rect l="l" t="t" r="r" b="b"/>
              <a:pathLst>
                <a:path w="416" h="66" fill="none" extrusionOk="0">
                  <a:moveTo>
                    <a:pt x="415" y="66"/>
                  </a:moveTo>
                  <a:lnTo>
                    <a:pt x="0" y="0"/>
                  </a:lnTo>
                </a:path>
              </a:pathLst>
            </a:custGeom>
            <a:noFill/>
            <a:ln w="27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4"/>
            <p:cNvSpPr/>
            <p:nvPr/>
          </p:nvSpPr>
          <p:spPr>
            <a:xfrm>
              <a:off x="3882250" y="771075"/>
              <a:ext cx="55050" cy="71750"/>
            </a:xfrm>
            <a:custGeom>
              <a:avLst/>
              <a:gdLst/>
              <a:ahLst/>
              <a:cxnLst/>
              <a:rect l="l" t="t" r="r" b="b"/>
              <a:pathLst>
                <a:path w="2202" h="2870" extrusionOk="0">
                  <a:moveTo>
                    <a:pt x="1222" y="0"/>
                  </a:moveTo>
                  <a:cubicBezTo>
                    <a:pt x="720" y="0"/>
                    <a:pt x="244" y="546"/>
                    <a:pt x="126" y="1281"/>
                  </a:cubicBezTo>
                  <a:cubicBezTo>
                    <a:pt x="0" y="2068"/>
                    <a:pt x="335" y="2777"/>
                    <a:pt x="875" y="2861"/>
                  </a:cubicBezTo>
                  <a:cubicBezTo>
                    <a:pt x="911" y="2867"/>
                    <a:pt x="947" y="2870"/>
                    <a:pt x="983" y="2870"/>
                  </a:cubicBezTo>
                  <a:cubicBezTo>
                    <a:pt x="1483" y="2870"/>
                    <a:pt x="1959" y="2325"/>
                    <a:pt x="2077" y="1591"/>
                  </a:cubicBezTo>
                  <a:cubicBezTo>
                    <a:pt x="2202" y="802"/>
                    <a:pt x="1868" y="95"/>
                    <a:pt x="1328" y="9"/>
                  </a:cubicBezTo>
                  <a:cubicBezTo>
                    <a:pt x="1293" y="3"/>
                    <a:pt x="1257" y="0"/>
                    <a:pt x="12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4"/>
            <p:cNvSpPr/>
            <p:nvPr/>
          </p:nvSpPr>
          <p:spPr>
            <a:xfrm>
              <a:off x="3881525" y="716025"/>
              <a:ext cx="167000" cy="181075"/>
            </a:xfrm>
            <a:custGeom>
              <a:avLst/>
              <a:gdLst/>
              <a:ahLst/>
              <a:cxnLst/>
              <a:rect l="l" t="t" r="r" b="b"/>
              <a:pathLst>
                <a:path w="6680" h="7243" extrusionOk="0">
                  <a:moveTo>
                    <a:pt x="2140" y="0"/>
                  </a:moveTo>
                  <a:cubicBezTo>
                    <a:pt x="975" y="0"/>
                    <a:pt x="0" y="1010"/>
                    <a:pt x="548" y="2114"/>
                  </a:cubicBezTo>
                  <a:cubicBezTo>
                    <a:pt x="1065" y="3160"/>
                    <a:pt x="3256" y="3241"/>
                    <a:pt x="3925" y="3241"/>
                  </a:cubicBezTo>
                  <a:cubicBezTo>
                    <a:pt x="4049" y="3241"/>
                    <a:pt x="4121" y="3238"/>
                    <a:pt x="4121" y="3238"/>
                  </a:cubicBezTo>
                  <a:lnTo>
                    <a:pt x="4121" y="3238"/>
                  </a:lnTo>
                  <a:cubicBezTo>
                    <a:pt x="3796" y="6027"/>
                    <a:pt x="5204" y="7242"/>
                    <a:pt x="5204" y="7242"/>
                  </a:cubicBezTo>
                  <a:cubicBezTo>
                    <a:pt x="5204" y="7242"/>
                    <a:pt x="6679" y="5580"/>
                    <a:pt x="6546" y="3699"/>
                  </a:cubicBezTo>
                  <a:cubicBezTo>
                    <a:pt x="6446" y="2299"/>
                    <a:pt x="5722" y="2170"/>
                    <a:pt x="5460" y="2170"/>
                  </a:cubicBezTo>
                  <a:cubicBezTo>
                    <a:pt x="5402" y="2170"/>
                    <a:pt x="5366" y="2177"/>
                    <a:pt x="5366" y="2177"/>
                  </a:cubicBezTo>
                  <a:cubicBezTo>
                    <a:pt x="5348" y="1040"/>
                    <a:pt x="3906" y="335"/>
                    <a:pt x="2569" y="46"/>
                  </a:cubicBezTo>
                  <a:cubicBezTo>
                    <a:pt x="2424" y="15"/>
                    <a:pt x="2281" y="0"/>
                    <a:pt x="21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4"/>
            <p:cNvSpPr/>
            <p:nvPr/>
          </p:nvSpPr>
          <p:spPr>
            <a:xfrm>
              <a:off x="3886625" y="880725"/>
              <a:ext cx="145600" cy="198200"/>
            </a:xfrm>
            <a:custGeom>
              <a:avLst/>
              <a:gdLst/>
              <a:ahLst/>
              <a:cxnLst/>
              <a:rect l="l" t="t" r="r" b="b"/>
              <a:pathLst>
                <a:path w="5824" h="7928" extrusionOk="0">
                  <a:moveTo>
                    <a:pt x="4914" y="1"/>
                  </a:moveTo>
                  <a:lnTo>
                    <a:pt x="1137" y="1074"/>
                  </a:lnTo>
                  <a:lnTo>
                    <a:pt x="212" y="5122"/>
                  </a:lnTo>
                  <a:cubicBezTo>
                    <a:pt x="0" y="6052"/>
                    <a:pt x="363" y="7041"/>
                    <a:pt x="1161" y="7557"/>
                  </a:cubicBezTo>
                  <a:cubicBezTo>
                    <a:pt x="1429" y="7729"/>
                    <a:pt x="1743" y="7859"/>
                    <a:pt x="2107" y="7895"/>
                  </a:cubicBezTo>
                  <a:cubicBezTo>
                    <a:pt x="2332" y="7917"/>
                    <a:pt x="2544" y="7927"/>
                    <a:pt x="2742" y="7927"/>
                  </a:cubicBezTo>
                  <a:cubicBezTo>
                    <a:pt x="3418" y="7927"/>
                    <a:pt x="3944" y="7807"/>
                    <a:pt x="4353" y="7626"/>
                  </a:cubicBezTo>
                  <a:cubicBezTo>
                    <a:pt x="5300" y="7205"/>
                    <a:pt x="5823" y="6181"/>
                    <a:pt x="5662" y="5160"/>
                  </a:cubicBezTo>
                  <a:lnTo>
                    <a:pt x="4914" y="1"/>
                  </a:lnTo>
                  <a:close/>
                </a:path>
              </a:pathLst>
            </a:custGeom>
            <a:solidFill>
              <a:srgbClr val="F4C4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4"/>
            <p:cNvSpPr/>
            <p:nvPr/>
          </p:nvSpPr>
          <p:spPr>
            <a:xfrm>
              <a:off x="3895500" y="884650"/>
              <a:ext cx="107950" cy="108425"/>
            </a:xfrm>
            <a:custGeom>
              <a:avLst/>
              <a:gdLst/>
              <a:ahLst/>
              <a:cxnLst/>
              <a:rect l="l" t="t" r="r" b="b"/>
              <a:pathLst>
                <a:path w="4318" h="4337" extrusionOk="0">
                  <a:moveTo>
                    <a:pt x="4318" y="1"/>
                  </a:moveTo>
                  <a:lnTo>
                    <a:pt x="784" y="914"/>
                  </a:lnTo>
                  <a:lnTo>
                    <a:pt x="1" y="4337"/>
                  </a:lnTo>
                  <a:cubicBezTo>
                    <a:pt x="3453" y="4163"/>
                    <a:pt x="4318" y="1"/>
                    <a:pt x="43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4"/>
            <p:cNvSpPr/>
            <p:nvPr/>
          </p:nvSpPr>
          <p:spPr>
            <a:xfrm>
              <a:off x="3863600" y="781950"/>
              <a:ext cx="154375" cy="178425"/>
            </a:xfrm>
            <a:custGeom>
              <a:avLst/>
              <a:gdLst/>
              <a:ahLst/>
              <a:cxnLst/>
              <a:rect l="l" t="t" r="r" b="b"/>
              <a:pathLst>
                <a:path w="6175" h="7137" extrusionOk="0">
                  <a:moveTo>
                    <a:pt x="1759" y="1"/>
                  </a:moveTo>
                  <a:cubicBezTo>
                    <a:pt x="1561" y="300"/>
                    <a:pt x="1391" y="680"/>
                    <a:pt x="1265" y="1162"/>
                  </a:cubicBezTo>
                  <a:cubicBezTo>
                    <a:pt x="472" y="4193"/>
                    <a:pt x="0" y="6389"/>
                    <a:pt x="2058" y="7038"/>
                  </a:cubicBezTo>
                  <a:cubicBezTo>
                    <a:pt x="2270" y="7105"/>
                    <a:pt x="2480" y="7136"/>
                    <a:pt x="2685" y="7136"/>
                  </a:cubicBezTo>
                  <a:cubicBezTo>
                    <a:pt x="4408" y="7136"/>
                    <a:pt x="5864" y="4937"/>
                    <a:pt x="6175" y="2983"/>
                  </a:cubicBezTo>
                  <a:lnTo>
                    <a:pt x="6175" y="2983"/>
                  </a:lnTo>
                  <a:cubicBezTo>
                    <a:pt x="6173" y="2984"/>
                    <a:pt x="6089" y="3004"/>
                    <a:pt x="5963" y="3004"/>
                  </a:cubicBezTo>
                  <a:cubicBezTo>
                    <a:pt x="5527" y="3004"/>
                    <a:pt x="4587" y="2760"/>
                    <a:pt x="4838" y="601"/>
                  </a:cubicBezTo>
                  <a:lnTo>
                    <a:pt x="4838" y="601"/>
                  </a:lnTo>
                  <a:cubicBezTo>
                    <a:pt x="4838" y="601"/>
                    <a:pt x="4768" y="604"/>
                    <a:pt x="4647" y="604"/>
                  </a:cubicBezTo>
                  <a:cubicBezTo>
                    <a:pt x="4118" y="604"/>
                    <a:pt x="2610" y="553"/>
                    <a:pt x="1759" y="1"/>
                  </a:cubicBezTo>
                  <a:close/>
                </a:path>
              </a:pathLst>
            </a:custGeom>
            <a:solidFill>
              <a:srgbClr val="F4C4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4"/>
            <p:cNvSpPr/>
            <p:nvPr/>
          </p:nvSpPr>
          <p:spPr>
            <a:xfrm>
              <a:off x="3998025" y="831025"/>
              <a:ext cx="49575" cy="54300"/>
            </a:xfrm>
            <a:custGeom>
              <a:avLst/>
              <a:gdLst/>
              <a:ahLst/>
              <a:cxnLst/>
              <a:rect l="l" t="t" r="r" b="b"/>
              <a:pathLst>
                <a:path w="1983" h="2172" extrusionOk="0">
                  <a:moveTo>
                    <a:pt x="1301" y="0"/>
                  </a:moveTo>
                  <a:cubicBezTo>
                    <a:pt x="966" y="0"/>
                    <a:pt x="573" y="267"/>
                    <a:pt x="323" y="700"/>
                  </a:cubicBezTo>
                  <a:cubicBezTo>
                    <a:pt x="0" y="1261"/>
                    <a:pt x="37" y="1888"/>
                    <a:pt x="405" y="2100"/>
                  </a:cubicBezTo>
                  <a:cubicBezTo>
                    <a:pt x="489" y="2148"/>
                    <a:pt x="582" y="2171"/>
                    <a:pt x="681" y="2171"/>
                  </a:cubicBezTo>
                  <a:cubicBezTo>
                    <a:pt x="1016" y="2171"/>
                    <a:pt x="1408" y="1904"/>
                    <a:pt x="1659" y="1471"/>
                  </a:cubicBezTo>
                  <a:cubicBezTo>
                    <a:pt x="1982" y="911"/>
                    <a:pt x="1945" y="284"/>
                    <a:pt x="1576" y="72"/>
                  </a:cubicBezTo>
                  <a:cubicBezTo>
                    <a:pt x="1493" y="23"/>
                    <a:pt x="1399" y="0"/>
                    <a:pt x="1301" y="0"/>
                  </a:cubicBezTo>
                  <a:close/>
                </a:path>
              </a:pathLst>
            </a:custGeom>
            <a:solidFill>
              <a:srgbClr val="F4C4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4"/>
            <p:cNvSpPr/>
            <p:nvPr/>
          </p:nvSpPr>
          <p:spPr>
            <a:xfrm>
              <a:off x="4012925" y="846475"/>
              <a:ext cx="23875" cy="20575"/>
            </a:xfrm>
            <a:custGeom>
              <a:avLst/>
              <a:gdLst/>
              <a:ahLst/>
              <a:cxnLst/>
              <a:rect l="l" t="t" r="r" b="b"/>
              <a:pathLst>
                <a:path w="955" h="823" fill="none" extrusionOk="0">
                  <a:moveTo>
                    <a:pt x="955" y="1"/>
                  </a:moveTo>
                  <a:cubicBezTo>
                    <a:pt x="706" y="16"/>
                    <a:pt x="208" y="136"/>
                    <a:pt x="0" y="822"/>
                  </a:cubicBezTo>
                </a:path>
              </a:pathLst>
            </a:custGeom>
            <a:noFill/>
            <a:ln w="27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4"/>
            <p:cNvSpPr/>
            <p:nvPr/>
          </p:nvSpPr>
          <p:spPr>
            <a:xfrm>
              <a:off x="3832575" y="845100"/>
              <a:ext cx="172950" cy="126975"/>
            </a:xfrm>
            <a:custGeom>
              <a:avLst/>
              <a:gdLst/>
              <a:ahLst/>
              <a:cxnLst/>
              <a:rect l="l" t="t" r="r" b="b"/>
              <a:pathLst>
                <a:path w="6918" h="5079" extrusionOk="0">
                  <a:moveTo>
                    <a:pt x="6325" y="1"/>
                  </a:moveTo>
                  <a:cubicBezTo>
                    <a:pt x="6325" y="1"/>
                    <a:pt x="5836" y="2210"/>
                    <a:pt x="5005" y="2281"/>
                  </a:cubicBezTo>
                  <a:cubicBezTo>
                    <a:pt x="4968" y="2284"/>
                    <a:pt x="4931" y="2286"/>
                    <a:pt x="4895" y="2286"/>
                  </a:cubicBezTo>
                  <a:cubicBezTo>
                    <a:pt x="4771" y="2286"/>
                    <a:pt x="4658" y="2267"/>
                    <a:pt x="4549" y="2233"/>
                  </a:cubicBezTo>
                  <a:cubicBezTo>
                    <a:pt x="4673" y="2110"/>
                    <a:pt x="4676" y="1974"/>
                    <a:pt x="4676" y="1974"/>
                  </a:cubicBezTo>
                  <a:lnTo>
                    <a:pt x="4676" y="1974"/>
                  </a:lnTo>
                  <a:cubicBezTo>
                    <a:pt x="4624" y="1995"/>
                    <a:pt x="4570" y="2005"/>
                    <a:pt x="4516" y="2005"/>
                  </a:cubicBezTo>
                  <a:cubicBezTo>
                    <a:pt x="4272" y="2005"/>
                    <a:pt x="4012" y="1811"/>
                    <a:pt x="3716" y="1642"/>
                  </a:cubicBezTo>
                  <a:cubicBezTo>
                    <a:pt x="3462" y="1498"/>
                    <a:pt x="3019" y="1463"/>
                    <a:pt x="2780" y="1454"/>
                  </a:cubicBezTo>
                  <a:cubicBezTo>
                    <a:pt x="2774" y="1454"/>
                    <a:pt x="2768" y="1451"/>
                    <a:pt x="2762" y="1451"/>
                  </a:cubicBezTo>
                  <a:cubicBezTo>
                    <a:pt x="2762" y="1451"/>
                    <a:pt x="2687" y="1440"/>
                    <a:pt x="2582" y="1406"/>
                  </a:cubicBezTo>
                  <a:cubicBezTo>
                    <a:pt x="2402" y="1162"/>
                    <a:pt x="2161" y="1024"/>
                    <a:pt x="1968" y="951"/>
                  </a:cubicBezTo>
                  <a:cubicBezTo>
                    <a:pt x="1857" y="908"/>
                    <a:pt x="1760" y="886"/>
                    <a:pt x="1702" y="877"/>
                  </a:cubicBezTo>
                  <a:cubicBezTo>
                    <a:pt x="1539" y="853"/>
                    <a:pt x="1504" y="730"/>
                    <a:pt x="1504" y="730"/>
                  </a:cubicBezTo>
                  <a:cubicBezTo>
                    <a:pt x="1413" y="902"/>
                    <a:pt x="1433" y="1131"/>
                    <a:pt x="1433" y="1131"/>
                  </a:cubicBezTo>
                  <a:cubicBezTo>
                    <a:pt x="1436" y="1225"/>
                    <a:pt x="1455" y="1311"/>
                    <a:pt x="1485" y="1394"/>
                  </a:cubicBezTo>
                  <a:cubicBezTo>
                    <a:pt x="854" y="2063"/>
                    <a:pt x="1" y="3385"/>
                    <a:pt x="1532" y="4610"/>
                  </a:cubicBezTo>
                  <a:cubicBezTo>
                    <a:pt x="1941" y="4937"/>
                    <a:pt x="2452" y="5078"/>
                    <a:pt x="2987" y="5078"/>
                  </a:cubicBezTo>
                  <a:cubicBezTo>
                    <a:pt x="4280" y="5078"/>
                    <a:pt x="5717" y="4256"/>
                    <a:pt x="6215" y="3250"/>
                  </a:cubicBezTo>
                  <a:cubicBezTo>
                    <a:pt x="6918" y="1829"/>
                    <a:pt x="6835" y="225"/>
                    <a:pt x="6835" y="225"/>
                  </a:cubicBezTo>
                  <a:lnTo>
                    <a:pt x="632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4"/>
            <p:cNvSpPr/>
            <p:nvPr/>
          </p:nvSpPr>
          <p:spPr>
            <a:xfrm>
              <a:off x="3886400" y="837175"/>
              <a:ext cx="28700" cy="43575"/>
            </a:xfrm>
            <a:custGeom>
              <a:avLst/>
              <a:gdLst/>
              <a:ahLst/>
              <a:cxnLst/>
              <a:rect l="l" t="t" r="r" b="b"/>
              <a:pathLst>
                <a:path w="1148" h="1743" fill="none" extrusionOk="0">
                  <a:moveTo>
                    <a:pt x="1148" y="1"/>
                  </a:moveTo>
                  <a:cubicBezTo>
                    <a:pt x="1148" y="1"/>
                    <a:pt x="217" y="840"/>
                    <a:pt x="108" y="1194"/>
                  </a:cubicBezTo>
                  <a:cubicBezTo>
                    <a:pt x="0" y="1548"/>
                    <a:pt x="489" y="1743"/>
                    <a:pt x="489" y="1743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4"/>
            <p:cNvSpPr/>
            <p:nvPr/>
          </p:nvSpPr>
          <p:spPr>
            <a:xfrm>
              <a:off x="3891175" y="897025"/>
              <a:ext cx="21475" cy="10600"/>
            </a:xfrm>
            <a:custGeom>
              <a:avLst/>
              <a:gdLst/>
              <a:ahLst/>
              <a:cxnLst/>
              <a:rect l="l" t="t" r="r" b="b"/>
              <a:pathLst>
                <a:path w="859" h="424" fill="none" extrusionOk="0">
                  <a:moveTo>
                    <a:pt x="0" y="1"/>
                  </a:moveTo>
                  <a:cubicBezTo>
                    <a:pt x="0" y="1"/>
                    <a:pt x="350" y="423"/>
                    <a:pt x="859" y="216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4"/>
            <p:cNvSpPr/>
            <p:nvPr/>
          </p:nvSpPr>
          <p:spPr>
            <a:xfrm>
              <a:off x="3935650" y="836650"/>
              <a:ext cx="8425" cy="8450"/>
            </a:xfrm>
            <a:custGeom>
              <a:avLst/>
              <a:gdLst/>
              <a:ahLst/>
              <a:cxnLst/>
              <a:rect l="l" t="t" r="r" b="b"/>
              <a:pathLst>
                <a:path w="337" h="338" extrusionOk="0">
                  <a:moveTo>
                    <a:pt x="169" y="1"/>
                  </a:moveTo>
                  <a:cubicBezTo>
                    <a:pt x="76" y="1"/>
                    <a:pt x="0" y="76"/>
                    <a:pt x="0" y="170"/>
                  </a:cubicBezTo>
                  <a:cubicBezTo>
                    <a:pt x="0" y="263"/>
                    <a:pt x="76" y="337"/>
                    <a:pt x="169" y="337"/>
                  </a:cubicBezTo>
                  <a:cubicBezTo>
                    <a:pt x="261" y="337"/>
                    <a:pt x="337" y="263"/>
                    <a:pt x="337" y="170"/>
                  </a:cubicBezTo>
                  <a:cubicBezTo>
                    <a:pt x="337" y="76"/>
                    <a:pt x="261" y="1"/>
                    <a:pt x="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4"/>
            <p:cNvSpPr/>
            <p:nvPr/>
          </p:nvSpPr>
          <p:spPr>
            <a:xfrm>
              <a:off x="3895500" y="826650"/>
              <a:ext cx="8475" cy="8475"/>
            </a:xfrm>
            <a:custGeom>
              <a:avLst/>
              <a:gdLst/>
              <a:ahLst/>
              <a:cxnLst/>
              <a:rect l="l" t="t" r="r" b="b"/>
              <a:pathLst>
                <a:path w="339" h="339" extrusionOk="0">
                  <a:moveTo>
                    <a:pt x="170" y="1"/>
                  </a:moveTo>
                  <a:cubicBezTo>
                    <a:pt x="76" y="1"/>
                    <a:pt x="1" y="76"/>
                    <a:pt x="1" y="170"/>
                  </a:cubicBezTo>
                  <a:cubicBezTo>
                    <a:pt x="1" y="263"/>
                    <a:pt x="76" y="339"/>
                    <a:pt x="170" y="339"/>
                  </a:cubicBezTo>
                  <a:cubicBezTo>
                    <a:pt x="263" y="339"/>
                    <a:pt x="339" y="263"/>
                    <a:pt x="339" y="170"/>
                  </a:cubicBezTo>
                  <a:cubicBezTo>
                    <a:pt x="339" y="76"/>
                    <a:pt x="263" y="1"/>
                    <a:pt x="1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4"/>
            <p:cNvSpPr/>
            <p:nvPr/>
          </p:nvSpPr>
          <p:spPr>
            <a:xfrm>
              <a:off x="3898350" y="809825"/>
              <a:ext cx="16725" cy="7525"/>
            </a:xfrm>
            <a:custGeom>
              <a:avLst/>
              <a:gdLst/>
              <a:ahLst/>
              <a:cxnLst/>
              <a:rect l="l" t="t" r="r" b="b"/>
              <a:pathLst>
                <a:path w="669" h="301" fill="none" extrusionOk="0">
                  <a:moveTo>
                    <a:pt x="1" y="133"/>
                  </a:moveTo>
                  <a:cubicBezTo>
                    <a:pt x="1" y="133"/>
                    <a:pt x="343" y="1"/>
                    <a:pt x="668" y="300"/>
                  </a:cubicBezTo>
                </a:path>
              </a:pathLst>
            </a:custGeom>
            <a:noFill/>
            <a:ln w="81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4"/>
            <p:cNvSpPr/>
            <p:nvPr/>
          </p:nvSpPr>
          <p:spPr>
            <a:xfrm>
              <a:off x="3932875" y="824050"/>
              <a:ext cx="20300" cy="10000"/>
            </a:xfrm>
            <a:custGeom>
              <a:avLst/>
              <a:gdLst/>
              <a:ahLst/>
              <a:cxnLst/>
              <a:rect l="l" t="t" r="r" b="b"/>
              <a:pathLst>
                <a:path w="812" h="400" fill="none" extrusionOk="0">
                  <a:moveTo>
                    <a:pt x="0" y="105"/>
                  </a:moveTo>
                  <a:cubicBezTo>
                    <a:pt x="0" y="105"/>
                    <a:pt x="506" y="1"/>
                    <a:pt x="811" y="400"/>
                  </a:cubicBezTo>
                </a:path>
              </a:pathLst>
            </a:custGeom>
            <a:noFill/>
            <a:ln w="81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4"/>
            <p:cNvSpPr/>
            <p:nvPr/>
          </p:nvSpPr>
          <p:spPr>
            <a:xfrm>
              <a:off x="3716050" y="680175"/>
              <a:ext cx="109625" cy="110275"/>
            </a:xfrm>
            <a:custGeom>
              <a:avLst/>
              <a:gdLst/>
              <a:ahLst/>
              <a:cxnLst/>
              <a:rect l="l" t="t" r="r" b="b"/>
              <a:pathLst>
                <a:path w="4385" h="4411" extrusionOk="0">
                  <a:moveTo>
                    <a:pt x="2232" y="1"/>
                  </a:moveTo>
                  <a:cubicBezTo>
                    <a:pt x="1995" y="1"/>
                    <a:pt x="1754" y="44"/>
                    <a:pt x="1520" y="134"/>
                  </a:cubicBezTo>
                  <a:cubicBezTo>
                    <a:pt x="505" y="527"/>
                    <a:pt x="1" y="1669"/>
                    <a:pt x="394" y="2684"/>
                  </a:cubicBezTo>
                  <a:cubicBezTo>
                    <a:pt x="696" y="3466"/>
                    <a:pt x="1441" y="3943"/>
                    <a:pt x="2232" y="3943"/>
                  </a:cubicBezTo>
                  <a:cubicBezTo>
                    <a:pt x="2395" y="3943"/>
                    <a:pt x="2559" y="3923"/>
                    <a:pt x="2723" y="3881"/>
                  </a:cubicBezTo>
                  <a:lnTo>
                    <a:pt x="3161" y="4355"/>
                  </a:lnTo>
                  <a:cubicBezTo>
                    <a:pt x="3197" y="4393"/>
                    <a:pt x="3242" y="4410"/>
                    <a:pt x="3286" y="4410"/>
                  </a:cubicBezTo>
                  <a:cubicBezTo>
                    <a:pt x="3373" y="4410"/>
                    <a:pt x="3456" y="4345"/>
                    <a:pt x="3459" y="4244"/>
                  </a:cubicBezTo>
                  <a:lnTo>
                    <a:pt x="3482" y="3498"/>
                  </a:lnTo>
                  <a:cubicBezTo>
                    <a:pt x="4122" y="2970"/>
                    <a:pt x="4384" y="2073"/>
                    <a:pt x="4070" y="1261"/>
                  </a:cubicBezTo>
                  <a:cubicBezTo>
                    <a:pt x="3768" y="479"/>
                    <a:pt x="3022" y="1"/>
                    <a:pt x="22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4"/>
            <p:cNvSpPr/>
            <p:nvPr/>
          </p:nvSpPr>
          <p:spPr>
            <a:xfrm>
              <a:off x="3744025" y="702225"/>
              <a:ext cx="55675" cy="55025"/>
            </a:xfrm>
            <a:custGeom>
              <a:avLst/>
              <a:gdLst/>
              <a:ahLst/>
              <a:cxnLst/>
              <a:rect l="l" t="t" r="r" b="b"/>
              <a:pathLst>
                <a:path w="2227" h="2201" extrusionOk="0">
                  <a:moveTo>
                    <a:pt x="523" y="1"/>
                  </a:moveTo>
                  <a:cubicBezTo>
                    <a:pt x="481" y="1"/>
                    <a:pt x="439" y="16"/>
                    <a:pt x="407" y="47"/>
                  </a:cubicBezTo>
                  <a:lnTo>
                    <a:pt x="69" y="372"/>
                  </a:lnTo>
                  <a:cubicBezTo>
                    <a:pt x="53" y="388"/>
                    <a:pt x="40" y="406"/>
                    <a:pt x="31" y="428"/>
                  </a:cubicBezTo>
                  <a:cubicBezTo>
                    <a:pt x="31" y="428"/>
                    <a:pt x="26" y="435"/>
                    <a:pt x="23" y="453"/>
                  </a:cubicBezTo>
                  <a:cubicBezTo>
                    <a:pt x="22" y="456"/>
                    <a:pt x="22" y="461"/>
                    <a:pt x="22" y="465"/>
                  </a:cubicBezTo>
                  <a:cubicBezTo>
                    <a:pt x="1" y="572"/>
                    <a:pt x="2" y="917"/>
                    <a:pt x="595" y="1558"/>
                  </a:cubicBezTo>
                  <a:cubicBezTo>
                    <a:pt x="1119" y="2122"/>
                    <a:pt x="1500" y="2201"/>
                    <a:pt x="1671" y="2201"/>
                  </a:cubicBezTo>
                  <a:cubicBezTo>
                    <a:pt x="1738" y="2201"/>
                    <a:pt x="1773" y="2189"/>
                    <a:pt x="1773" y="2189"/>
                  </a:cubicBezTo>
                  <a:lnTo>
                    <a:pt x="1820" y="2145"/>
                  </a:lnTo>
                  <a:lnTo>
                    <a:pt x="1936" y="2035"/>
                  </a:lnTo>
                  <a:lnTo>
                    <a:pt x="2158" y="1821"/>
                  </a:lnTo>
                  <a:cubicBezTo>
                    <a:pt x="2225" y="1756"/>
                    <a:pt x="2226" y="1649"/>
                    <a:pt x="2164" y="1583"/>
                  </a:cubicBezTo>
                  <a:lnTo>
                    <a:pt x="1801" y="1205"/>
                  </a:lnTo>
                  <a:cubicBezTo>
                    <a:pt x="1766" y="1168"/>
                    <a:pt x="1720" y="1150"/>
                    <a:pt x="1675" y="1150"/>
                  </a:cubicBezTo>
                  <a:cubicBezTo>
                    <a:pt x="1633" y="1150"/>
                    <a:pt x="1592" y="1165"/>
                    <a:pt x="1559" y="1196"/>
                  </a:cubicBezTo>
                  <a:lnTo>
                    <a:pt x="1337" y="1409"/>
                  </a:lnTo>
                  <a:cubicBezTo>
                    <a:pt x="1107" y="1285"/>
                    <a:pt x="922" y="1089"/>
                    <a:pt x="807" y="856"/>
                  </a:cubicBezTo>
                  <a:lnTo>
                    <a:pt x="1003" y="670"/>
                  </a:lnTo>
                  <a:cubicBezTo>
                    <a:pt x="1070" y="604"/>
                    <a:pt x="1071" y="498"/>
                    <a:pt x="1009" y="431"/>
                  </a:cubicBezTo>
                  <a:lnTo>
                    <a:pt x="646" y="53"/>
                  </a:lnTo>
                  <a:cubicBezTo>
                    <a:pt x="612" y="18"/>
                    <a:pt x="567" y="1"/>
                    <a:pt x="5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8" name="Google Shape;418;p34"/>
          <p:cNvGrpSpPr/>
          <p:nvPr/>
        </p:nvGrpSpPr>
        <p:grpSpPr>
          <a:xfrm>
            <a:off x="5714264" y="337528"/>
            <a:ext cx="485454" cy="442220"/>
            <a:chOff x="1453550" y="959950"/>
            <a:chExt cx="167925" cy="152975"/>
          </a:xfrm>
        </p:grpSpPr>
        <p:sp>
          <p:nvSpPr>
            <p:cNvPr id="419" name="Google Shape;419;p34"/>
            <p:cNvSpPr/>
            <p:nvPr/>
          </p:nvSpPr>
          <p:spPr>
            <a:xfrm>
              <a:off x="1453550" y="959950"/>
              <a:ext cx="167925" cy="152975"/>
            </a:xfrm>
            <a:custGeom>
              <a:avLst/>
              <a:gdLst/>
              <a:ahLst/>
              <a:cxnLst/>
              <a:rect l="l" t="t" r="r" b="b"/>
              <a:pathLst>
                <a:path w="6717" h="6119" extrusionOk="0">
                  <a:moveTo>
                    <a:pt x="3359" y="0"/>
                  </a:moveTo>
                  <a:cubicBezTo>
                    <a:pt x="2576" y="0"/>
                    <a:pt x="1793" y="299"/>
                    <a:pt x="1195" y="896"/>
                  </a:cubicBezTo>
                  <a:cubicBezTo>
                    <a:pt x="1" y="2091"/>
                    <a:pt x="1" y="4027"/>
                    <a:pt x="1195" y="5222"/>
                  </a:cubicBezTo>
                  <a:cubicBezTo>
                    <a:pt x="1793" y="5820"/>
                    <a:pt x="2576" y="6118"/>
                    <a:pt x="3359" y="6118"/>
                  </a:cubicBezTo>
                  <a:cubicBezTo>
                    <a:pt x="4142" y="6118"/>
                    <a:pt x="4925" y="5820"/>
                    <a:pt x="5523" y="5222"/>
                  </a:cubicBezTo>
                  <a:cubicBezTo>
                    <a:pt x="6716" y="4027"/>
                    <a:pt x="6716" y="2091"/>
                    <a:pt x="5523" y="896"/>
                  </a:cubicBezTo>
                  <a:cubicBezTo>
                    <a:pt x="4925" y="299"/>
                    <a:pt x="4142" y="0"/>
                    <a:pt x="3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4"/>
            <p:cNvSpPr/>
            <p:nvPr/>
          </p:nvSpPr>
          <p:spPr>
            <a:xfrm>
              <a:off x="1495475" y="998925"/>
              <a:ext cx="84150" cy="80175"/>
            </a:xfrm>
            <a:custGeom>
              <a:avLst/>
              <a:gdLst/>
              <a:ahLst/>
              <a:cxnLst/>
              <a:rect l="l" t="t" r="r" b="b"/>
              <a:pathLst>
                <a:path w="3366" h="3207" extrusionOk="0">
                  <a:moveTo>
                    <a:pt x="909" y="0"/>
                  </a:moveTo>
                  <a:cubicBezTo>
                    <a:pt x="863" y="0"/>
                    <a:pt x="811" y="2"/>
                    <a:pt x="758" y="8"/>
                  </a:cubicBezTo>
                  <a:cubicBezTo>
                    <a:pt x="427" y="40"/>
                    <a:pt x="46" y="343"/>
                    <a:pt x="0" y="921"/>
                  </a:cubicBezTo>
                  <a:lnTo>
                    <a:pt x="0" y="1113"/>
                  </a:lnTo>
                  <a:cubicBezTo>
                    <a:pt x="42" y="1668"/>
                    <a:pt x="461" y="2351"/>
                    <a:pt x="1683" y="3207"/>
                  </a:cubicBezTo>
                  <a:cubicBezTo>
                    <a:pt x="2903" y="2350"/>
                    <a:pt x="3322" y="1668"/>
                    <a:pt x="3365" y="1113"/>
                  </a:cubicBezTo>
                  <a:lnTo>
                    <a:pt x="3365" y="921"/>
                  </a:lnTo>
                  <a:cubicBezTo>
                    <a:pt x="3318" y="341"/>
                    <a:pt x="2937" y="39"/>
                    <a:pt x="2606" y="8"/>
                  </a:cubicBezTo>
                  <a:cubicBezTo>
                    <a:pt x="2553" y="2"/>
                    <a:pt x="2503" y="0"/>
                    <a:pt x="2455" y="0"/>
                  </a:cubicBezTo>
                  <a:cubicBezTo>
                    <a:pt x="2076" y="0"/>
                    <a:pt x="1892" y="165"/>
                    <a:pt x="1683" y="412"/>
                  </a:cubicBezTo>
                  <a:cubicBezTo>
                    <a:pt x="1472" y="165"/>
                    <a:pt x="1291" y="0"/>
                    <a:pt x="9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1" name="Google Shape;421;p34"/>
          <p:cNvSpPr/>
          <p:nvPr/>
        </p:nvSpPr>
        <p:spPr>
          <a:xfrm rot="-1149681">
            <a:off x="2406642" y="718673"/>
            <a:ext cx="398745" cy="347169"/>
          </a:xfrm>
          <a:custGeom>
            <a:avLst/>
            <a:gdLst/>
            <a:ahLst/>
            <a:cxnLst/>
            <a:rect l="l" t="t" r="r" b="b"/>
            <a:pathLst>
              <a:path w="6958" h="6058" extrusionOk="0">
                <a:moveTo>
                  <a:pt x="3903" y="1"/>
                </a:moveTo>
                <a:cubicBezTo>
                  <a:pt x="3640" y="1"/>
                  <a:pt x="3429" y="195"/>
                  <a:pt x="3429" y="435"/>
                </a:cubicBezTo>
                <a:lnTo>
                  <a:pt x="3429" y="898"/>
                </a:lnTo>
                <a:cubicBezTo>
                  <a:pt x="3304" y="2429"/>
                  <a:pt x="2141" y="2828"/>
                  <a:pt x="2141" y="2828"/>
                </a:cubicBezTo>
                <a:lnTo>
                  <a:pt x="2141" y="2396"/>
                </a:lnTo>
                <a:lnTo>
                  <a:pt x="0" y="2396"/>
                </a:lnTo>
                <a:lnTo>
                  <a:pt x="0" y="6058"/>
                </a:lnTo>
                <a:lnTo>
                  <a:pt x="2141" y="6058"/>
                </a:lnTo>
                <a:lnTo>
                  <a:pt x="2141" y="5594"/>
                </a:lnTo>
                <a:cubicBezTo>
                  <a:pt x="2141" y="5594"/>
                  <a:pt x="2633" y="5935"/>
                  <a:pt x="4016" y="5954"/>
                </a:cubicBezTo>
                <a:cubicBezTo>
                  <a:pt x="4083" y="5985"/>
                  <a:pt x="4155" y="6006"/>
                  <a:pt x="4233" y="6006"/>
                </a:cubicBezTo>
                <a:lnTo>
                  <a:pt x="5862" y="6006"/>
                </a:lnTo>
                <a:cubicBezTo>
                  <a:pt x="6136" y="6006"/>
                  <a:pt x="6358" y="5782"/>
                  <a:pt x="6358" y="5508"/>
                </a:cubicBezTo>
                <a:cubicBezTo>
                  <a:pt x="6358" y="5335"/>
                  <a:pt x="6269" y="5183"/>
                  <a:pt x="6136" y="5094"/>
                </a:cubicBezTo>
                <a:cubicBezTo>
                  <a:pt x="6375" y="5057"/>
                  <a:pt x="6558" y="4853"/>
                  <a:pt x="6558" y="4605"/>
                </a:cubicBezTo>
                <a:cubicBezTo>
                  <a:pt x="6558" y="4433"/>
                  <a:pt x="6470" y="4281"/>
                  <a:pt x="6336" y="4192"/>
                </a:cubicBezTo>
                <a:cubicBezTo>
                  <a:pt x="6575" y="4154"/>
                  <a:pt x="6759" y="3951"/>
                  <a:pt x="6759" y="3702"/>
                </a:cubicBezTo>
                <a:cubicBezTo>
                  <a:pt x="6759" y="3530"/>
                  <a:pt x="6670" y="3378"/>
                  <a:pt x="6536" y="3287"/>
                </a:cubicBezTo>
                <a:cubicBezTo>
                  <a:pt x="6772" y="3252"/>
                  <a:pt x="6957" y="3049"/>
                  <a:pt x="6957" y="2800"/>
                </a:cubicBezTo>
                <a:cubicBezTo>
                  <a:pt x="6957" y="2525"/>
                  <a:pt x="6735" y="2301"/>
                  <a:pt x="6461" y="2301"/>
                </a:cubicBezTo>
                <a:lnTo>
                  <a:pt x="4831" y="2301"/>
                </a:lnTo>
                <a:cubicBezTo>
                  <a:pt x="4756" y="2301"/>
                  <a:pt x="4683" y="2321"/>
                  <a:pt x="4618" y="2352"/>
                </a:cubicBezTo>
                <a:lnTo>
                  <a:pt x="4284" y="2352"/>
                </a:lnTo>
                <a:cubicBezTo>
                  <a:pt x="4514" y="1683"/>
                  <a:pt x="4379" y="435"/>
                  <a:pt x="4379" y="435"/>
                </a:cubicBezTo>
                <a:cubicBezTo>
                  <a:pt x="4379" y="195"/>
                  <a:pt x="4166" y="1"/>
                  <a:pt x="390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2" name="Google Shape;422;p34"/>
          <p:cNvGrpSpPr/>
          <p:nvPr/>
        </p:nvGrpSpPr>
        <p:grpSpPr>
          <a:xfrm>
            <a:off x="2077373" y="3746973"/>
            <a:ext cx="869324" cy="909386"/>
            <a:chOff x="2077373" y="3746973"/>
            <a:chExt cx="869324" cy="909386"/>
          </a:xfrm>
        </p:grpSpPr>
        <p:sp>
          <p:nvSpPr>
            <p:cNvPr id="423" name="Google Shape;423;p34"/>
            <p:cNvSpPr/>
            <p:nvPr/>
          </p:nvSpPr>
          <p:spPr>
            <a:xfrm>
              <a:off x="2077373" y="3746973"/>
              <a:ext cx="144969" cy="144901"/>
            </a:xfrm>
            <a:custGeom>
              <a:avLst/>
              <a:gdLst/>
              <a:ahLst/>
              <a:cxnLst/>
              <a:rect l="l" t="t" r="r" b="b"/>
              <a:pathLst>
                <a:path w="3762" h="3760" extrusionOk="0">
                  <a:moveTo>
                    <a:pt x="1884" y="0"/>
                  </a:moveTo>
                  <a:cubicBezTo>
                    <a:pt x="1883" y="0"/>
                    <a:pt x="1882" y="0"/>
                    <a:pt x="1881" y="0"/>
                  </a:cubicBezTo>
                  <a:cubicBezTo>
                    <a:pt x="842" y="0"/>
                    <a:pt x="0" y="842"/>
                    <a:pt x="0" y="1880"/>
                  </a:cubicBezTo>
                  <a:cubicBezTo>
                    <a:pt x="0" y="2919"/>
                    <a:pt x="844" y="3760"/>
                    <a:pt x="1881" y="3760"/>
                  </a:cubicBezTo>
                  <a:cubicBezTo>
                    <a:pt x="2919" y="3760"/>
                    <a:pt x="3761" y="2918"/>
                    <a:pt x="3761" y="1880"/>
                  </a:cubicBezTo>
                  <a:cubicBezTo>
                    <a:pt x="3761" y="843"/>
                    <a:pt x="2920" y="0"/>
                    <a:pt x="18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4" name="Google Shape;424;p34"/>
            <p:cNvGrpSpPr/>
            <p:nvPr/>
          </p:nvGrpSpPr>
          <p:grpSpPr>
            <a:xfrm>
              <a:off x="2387553" y="4097261"/>
              <a:ext cx="559144" cy="559098"/>
              <a:chOff x="1252775" y="959150"/>
              <a:chExt cx="154575" cy="154575"/>
            </a:xfrm>
          </p:grpSpPr>
          <p:sp>
            <p:nvSpPr>
              <p:cNvPr id="425" name="Google Shape;425;p34"/>
              <p:cNvSpPr/>
              <p:nvPr/>
            </p:nvSpPr>
            <p:spPr>
              <a:xfrm>
                <a:off x="1252775" y="959150"/>
                <a:ext cx="154575" cy="154575"/>
              </a:xfrm>
              <a:custGeom>
                <a:avLst/>
                <a:gdLst/>
                <a:ahLst/>
                <a:cxnLst/>
                <a:rect l="l" t="t" r="r" b="b"/>
                <a:pathLst>
                  <a:path w="6183" h="6183" extrusionOk="0">
                    <a:moveTo>
                      <a:pt x="3092" y="0"/>
                    </a:moveTo>
                    <a:cubicBezTo>
                      <a:pt x="1386" y="0"/>
                      <a:pt x="1" y="1385"/>
                      <a:pt x="1" y="3091"/>
                    </a:cubicBezTo>
                    <a:cubicBezTo>
                      <a:pt x="1" y="4798"/>
                      <a:pt x="1386" y="6182"/>
                      <a:pt x="3092" y="6182"/>
                    </a:cubicBezTo>
                    <a:cubicBezTo>
                      <a:pt x="4798" y="6182"/>
                      <a:pt x="6183" y="4798"/>
                      <a:pt x="6183" y="3091"/>
                    </a:cubicBezTo>
                    <a:cubicBezTo>
                      <a:pt x="6183" y="1385"/>
                      <a:pt x="4798" y="0"/>
                      <a:pt x="30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34"/>
              <p:cNvSpPr/>
              <p:nvPr/>
            </p:nvSpPr>
            <p:spPr>
              <a:xfrm>
                <a:off x="1281950" y="1000925"/>
                <a:ext cx="30900" cy="29375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1175" extrusionOk="0">
                    <a:moveTo>
                      <a:pt x="159" y="1"/>
                    </a:moveTo>
                    <a:cubicBezTo>
                      <a:pt x="110" y="1"/>
                      <a:pt x="63" y="26"/>
                      <a:pt x="38" y="73"/>
                    </a:cubicBezTo>
                    <a:cubicBezTo>
                      <a:pt x="1" y="143"/>
                      <a:pt x="27" y="226"/>
                      <a:pt x="94" y="263"/>
                    </a:cubicBezTo>
                    <a:lnTo>
                      <a:pt x="770" y="627"/>
                    </a:lnTo>
                    <a:lnTo>
                      <a:pt x="107" y="907"/>
                    </a:lnTo>
                    <a:cubicBezTo>
                      <a:pt x="36" y="937"/>
                      <a:pt x="4" y="1019"/>
                      <a:pt x="33" y="1088"/>
                    </a:cubicBezTo>
                    <a:cubicBezTo>
                      <a:pt x="56" y="1143"/>
                      <a:pt x="107" y="1174"/>
                      <a:pt x="161" y="1174"/>
                    </a:cubicBezTo>
                    <a:cubicBezTo>
                      <a:pt x="177" y="1174"/>
                      <a:pt x="196" y="1170"/>
                      <a:pt x="214" y="1162"/>
                    </a:cubicBezTo>
                    <a:lnTo>
                      <a:pt x="1147" y="773"/>
                    </a:lnTo>
                    <a:cubicBezTo>
                      <a:pt x="1197" y="752"/>
                      <a:pt x="1230" y="706"/>
                      <a:pt x="1231" y="651"/>
                    </a:cubicBezTo>
                    <a:cubicBezTo>
                      <a:pt x="1236" y="598"/>
                      <a:pt x="1206" y="547"/>
                      <a:pt x="1160" y="522"/>
                    </a:cubicBezTo>
                    <a:lnTo>
                      <a:pt x="228" y="18"/>
                    </a:lnTo>
                    <a:cubicBezTo>
                      <a:pt x="206" y="6"/>
                      <a:pt x="182" y="1"/>
                      <a:pt x="1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34"/>
              <p:cNvSpPr/>
              <p:nvPr/>
            </p:nvSpPr>
            <p:spPr>
              <a:xfrm>
                <a:off x="1347325" y="1000925"/>
                <a:ext cx="30875" cy="29375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175" extrusionOk="0">
                    <a:moveTo>
                      <a:pt x="1074" y="1"/>
                    </a:moveTo>
                    <a:cubicBezTo>
                      <a:pt x="1052" y="1"/>
                      <a:pt x="1029" y="6"/>
                      <a:pt x="1007" y="18"/>
                    </a:cubicBezTo>
                    <a:lnTo>
                      <a:pt x="75" y="522"/>
                    </a:lnTo>
                    <a:cubicBezTo>
                      <a:pt x="29" y="547"/>
                      <a:pt x="1" y="598"/>
                      <a:pt x="4" y="651"/>
                    </a:cubicBezTo>
                    <a:cubicBezTo>
                      <a:pt x="7" y="703"/>
                      <a:pt x="38" y="752"/>
                      <a:pt x="88" y="773"/>
                    </a:cubicBezTo>
                    <a:lnTo>
                      <a:pt x="1021" y="1162"/>
                    </a:lnTo>
                    <a:cubicBezTo>
                      <a:pt x="1037" y="1170"/>
                      <a:pt x="1056" y="1174"/>
                      <a:pt x="1074" y="1174"/>
                    </a:cubicBezTo>
                    <a:cubicBezTo>
                      <a:pt x="1127" y="1174"/>
                      <a:pt x="1179" y="1143"/>
                      <a:pt x="1202" y="1088"/>
                    </a:cubicBezTo>
                    <a:cubicBezTo>
                      <a:pt x="1231" y="1019"/>
                      <a:pt x="1199" y="937"/>
                      <a:pt x="1127" y="907"/>
                    </a:cubicBezTo>
                    <a:lnTo>
                      <a:pt x="465" y="627"/>
                    </a:lnTo>
                    <a:lnTo>
                      <a:pt x="1141" y="263"/>
                    </a:lnTo>
                    <a:cubicBezTo>
                      <a:pt x="1207" y="226"/>
                      <a:pt x="1234" y="140"/>
                      <a:pt x="1197" y="73"/>
                    </a:cubicBezTo>
                    <a:cubicBezTo>
                      <a:pt x="1172" y="27"/>
                      <a:pt x="1124" y="1"/>
                      <a:pt x="10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34"/>
              <p:cNvSpPr/>
              <p:nvPr/>
            </p:nvSpPr>
            <p:spPr>
              <a:xfrm>
                <a:off x="1280725" y="1044625"/>
                <a:ext cx="98625" cy="49300"/>
              </a:xfrm>
              <a:custGeom>
                <a:avLst/>
                <a:gdLst/>
                <a:ahLst/>
                <a:cxnLst/>
                <a:rect l="l" t="t" r="r" b="b"/>
                <a:pathLst>
                  <a:path w="3945" h="1972" extrusionOk="0">
                    <a:moveTo>
                      <a:pt x="1" y="0"/>
                    </a:moveTo>
                    <a:cubicBezTo>
                      <a:pt x="1" y="1090"/>
                      <a:pt x="883" y="1972"/>
                      <a:pt x="1972" y="1972"/>
                    </a:cubicBezTo>
                    <a:cubicBezTo>
                      <a:pt x="3062" y="1972"/>
                      <a:pt x="3944" y="1090"/>
                      <a:pt x="39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34"/>
              <p:cNvSpPr/>
              <p:nvPr/>
            </p:nvSpPr>
            <p:spPr>
              <a:xfrm>
                <a:off x="1291100" y="1055800"/>
                <a:ext cx="7787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3115" h="1524" extrusionOk="0">
                    <a:moveTo>
                      <a:pt x="1557" y="1"/>
                    </a:moveTo>
                    <a:cubicBezTo>
                      <a:pt x="923" y="1"/>
                      <a:pt x="363" y="299"/>
                      <a:pt x="1" y="761"/>
                    </a:cubicBezTo>
                    <a:cubicBezTo>
                      <a:pt x="363" y="1225"/>
                      <a:pt x="923" y="1523"/>
                      <a:pt x="1557" y="1523"/>
                    </a:cubicBezTo>
                    <a:cubicBezTo>
                      <a:pt x="2190" y="1523"/>
                      <a:pt x="2752" y="1225"/>
                      <a:pt x="3114" y="761"/>
                    </a:cubicBezTo>
                    <a:cubicBezTo>
                      <a:pt x="2754" y="300"/>
                      <a:pt x="2190" y="1"/>
                      <a:pt x="1557" y="1"/>
                    </a:cubicBezTo>
                    <a:close/>
                  </a:path>
                </a:pathLst>
              </a:custGeom>
              <a:solidFill>
                <a:srgbClr val="FF93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34"/>
              <p:cNvSpPr/>
              <p:nvPr/>
            </p:nvSpPr>
            <p:spPr>
              <a:xfrm>
                <a:off x="1291100" y="1055800"/>
                <a:ext cx="7787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3115" h="1524" extrusionOk="0">
                    <a:moveTo>
                      <a:pt x="1557" y="1"/>
                    </a:moveTo>
                    <a:cubicBezTo>
                      <a:pt x="923" y="1"/>
                      <a:pt x="363" y="299"/>
                      <a:pt x="1" y="761"/>
                    </a:cubicBezTo>
                    <a:cubicBezTo>
                      <a:pt x="363" y="1225"/>
                      <a:pt x="923" y="1523"/>
                      <a:pt x="1557" y="1523"/>
                    </a:cubicBezTo>
                    <a:cubicBezTo>
                      <a:pt x="2190" y="1523"/>
                      <a:pt x="2752" y="1225"/>
                      <a:pt x="3114" y="761"/>
                    </a:cubicBezTo>
                    <a:cubicBezTo>
                      <a:pt x="2754" y="300"/>
                      <a:pt x="2190" y="1"/>
                      <a:pt x="155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1" name="Google Shape;431;p34">
            <a:hlinkClick r:id="" action="ppaction://hlinkshowjump?jump=nextslide"/>
          </p:cNvPr>
          <p:cNvSpPr/>
          <p:nvPr/>
        </p:nvSpPr>
        <p:spPr>
          <a:xfrm>
            <a:off x="4290763" y="3482838"/>
            <a:ext cx="559200" cy="5592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66675" dir="168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34">
            <a:hlinkClick r:id="" action="ppaction://hlinkshowjump?jump=nextslide"/>
          </p:cNvPr>
          <p:cNvSpPr/>
          <p:nvPr/>
        </p:nvSpPr>
        <p:spPr>
          <a:xfrm>
            <a:off x="4438306" y="3664173"/>
            <a:ext cx="276000" cy="196500"/>
          </a:xfrm>
          <a:prstGeom prst="rightArrow">
            <a:avLst>
              <a:gd name="adj1" fmla="val 33078"/>
              <a:gd name="adj2" fmla="val 8283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34"/>
          <p:cNvSpPr txBox="1">
            <a:spLocks noGrp="1"/>
          </p:cNvSpPr>
          <p:nvPr>
            <p:ph type="ctrTitle"/>
          </p:nvPr>
        </p:nvSpPr>
        <p:spPr>
          <a:xfrm>
            <a:off x="1615950" y="1070463"/>
            <a:ext cx="5907600" cy="1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5400"/>
              <a:t>Odvikavanje od mobitela</a:t>
            </a:r>
            <a:endParaRPr sz="5400">
              <a:solidFill>
                <a:schemeClr val="dk1"/>
              </a:solidFill>
            </a:endParaRPr>
          </a:p>
        </p:txBody>
      </p:sp>
      <p:sp>
        <p:nvSpPr>
          <p:cNvPr id="434" name="Google Shape;434;p34"/>
          <p:cNvSpPr txBox="1">
            <a:spLocks noGrp="1"/>
          </p:cNvSpPr>
          <p:nvPr>
            <p:ph type="subTitle" idx="1"/>
          </p:nvPr>
        </p:nvSpPr>
        <p:spPr>
          <a:xfrm>
            <a:off x="1731497" y="2802943"/>
            <a:ext cx="4800856" cy="12632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hr-HR"/>
              <a:t>Europski tjedna održivog razvoja u Srednjoj školi Koprivnica</a:t>
            </a:r>
            <a:endParaRPr lang="en-US"/>
          </a:p>
          <a:p>
            <a:pPr marL="0" indent="0"/>
            <a:r>
              <a:rPr lang="hr-HR"/>
              <a:t>SUDJELOVALI: 3.B (KOMERCIJALISTI), 2.. J (FARMACEUTSKI TEHNIČARI), 2.K, 3.K, </a:t>
            </a:r>
          </a:p>
          <a:p>
            <a:pPr marL="0" indent="0"/>
            <a:r>
              <a:rPr lang="hr-HR"/>
              <a:t>4.K (FIZIOTERAPEUTSKI TEHNIČARI)</a:t>
            </a:r>
            <a:endParaRPr/>
          </a:p>
        </p:txBody>
      </p:sp>
      <p:grpSp>
        <p:nvGrpSpPr>
          <p:cNvPr id="435" name="Google Shape;435;p34"/>
          <p:cNvGrpSpPr/>
          <p:nvPr/>
        </p:nvGrpSpPr>
        <p:grpSpPr>
          <a:xfrm>
            <a:off x="-517113" y="815222"/>
            <a:ext cx="2656818" cy="6108807"/>
            <a:chOff x="150425" y="2599939"/>
            <a:chExt cx="924207" cy="2125024"/>
          </a:xfrm>
        </p:grpSpPr>
        <p:sp>
          <p:nvSpPr>
            <p:cNvPr id="436" name="Google Shape;436;p34"/>
            <p:cNvSpPr/>
            <p:nvPr/>
          </p:nvSpPr>
          <p:spPr>
            <a:xfrm>
              <a:off x="150425" y="2599939"/>
              <a:ext cx="707505" cy="554414"/>
            </a:xfrm>
            <a:custGeom>
              <a:avLst/>
              <a:gdLst/>
              <a:ahLst/>
              <a:cxnLst/>
              <a:rect l="l" t="t" r="r" b="b"/>
              <a:pathLst>
                <a:path w="18532" h="14522" extrusionOk="0">
                  <a:moveTo>
                    <a:pt x="12559" y="1"/>
                  </a:moveTo>
                  <a:cubicBezTo>
                    <a:pt x="11915" y="1"/>
                    <a:pt x="10706" y="307"/>
                    <a:pt x="10367" y="2520"/>
                  </a:cubicBezTo>
                  <a:cubicBezTo>
                    <a:pt x="9899" y="5581"/>
                    <a:pt x="8952" y="4567"/>
                    <a:pt x="6904" y="5064"/>
                  </a:cubicBezTo>
                  <a:cubicBezTo>
                    <a:pt x="3644" y="5855"/>
                    <a:pt x="1" y="7457"/>
                    <a:pt x="82" y="11090"/>
                  </a:cubicBezTo>
                  <a:lnTo>
                    <a:pt x="1060" y="11625"/>
                  </a:lnTo>
                  <a:cubicBezTo>
                    <a:pt x="1267" y="11010"/>
                    <a:pt x="1656" y="10215"/>
                    <a:pt x="2374" y="9720"/>
                  </a:cubicBezTo>
                  <a:lnTo>
                    <a:pt x="2374" y="9720"/>
                  </a:lnTo>
                  <a:cubicBezTo>
                    <a:pt x="2374" y="9720"/>
                    <a:pt x="2103" y="10943"/>
                    <a:pt x="2097" y="12193"/>
                  </a:cubicBezTo>
                  <a:lnTo>
                    <a:pt x="6351" y="14522"/>
                  </a:lnTo>
                  <a:cubicBezTo>
                    <a:pt x="6351" y="14522"/>
                    <a:pt x="6996" y="11011"/>
                    <a:pt x="9978" y="11011"/>
                  </a:cubicBezTo>
                  <a:cubicBezTo>
                    <a:pt x="10086" y="11011"/>
                    <a:pt x="10196" y="11015"/>
                    <a:pt x="10310" y="11025"/>
                  </a:cubicBezTo>
                  <a:cubicBezTo>
                    <a:pt x="10455" y="11037"/>
                    <a:pt x="10598" y="11043"/>
                    <a:pt x="10737" y="11043"/>
                  </a:cubicBezTo>
                  <a:cubicBezTo>
                    <a:pt x="12186" y="11043"/>
                    <a:pt x="13283" y="10395"/>
                    <a:pt x="14048" y="9412"/>
                  </a:cubicBezTo>
                  <a:cubicBezTo>
                    <a:pt x="18531" y="7600"/>
                    <a:pt x="15599" y="5472"/>
                    <a:pt x="16234" y="4692"/>
                  </a:cubicBezTo>
                  <a:cubicBezTo>
                    <a:pt x="17912" y="2628"/>
                    <a:pt x="17900" y="1116"/>
                    <a:pt x="16914" y="427"/>
                  </a:cubicBezTo>
                  <a:cubicBezTo>
                    <a:pt x="16515" y="147"/>
                    <a:pt x="16050" y="50"/>
                    <a:pt x="15597" y="50"/>
                  </a:cubicBezTo>
                  <a:cubicBezTo>
                    <a:pt x="14871" y="50"/>
                    <a:pt x="14174" y="300"/>
                    <a:pt x="13825" y="447"/>
                  </a:cubicBezTo>
                  <a:cubicBezTo>
                    <a:pt x="13358" y="106"/>
                    <a:pt x="12971" y="46"/>
                    <a:pt x="12971" y="46"/>
                  </a:cubicBezTo>
                  <a:cubicBezTo>
                    <a:pt x="12971" y="46"/>
                    <a:pt x="12807" y="1"/>
                    <a:pt x="125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4"/>
            <p:cNvSpPr/>
            <p:nvPr/>
          </p:nvSpPr>
          <p:spPr>
            <a:xfrm>
              <a:off x="339025" y="3706567"/>
              <a:ext cx="622866" cy="258614"/>
            </a:xfrm>
            <a:custGeom>
              <a:avLst/>
              <a:gdLst/>
              <a:ahLst/>
              <a:cxnLst/>
              <a:rect l="l" t="t" r="r" b="b"/>
              <a:pathLst>
                <a:path w="16315" h="6774" extrusionOk="0">
                  <a:moveTo>
                    <a:pt x="14307" y="1"/>
                  </a:moveTo>
                  <a:cubicBezTo>
                    <a:pt x="6001" y="1"/>
                    <a:pt x="0" y="5260"/>
                    <a:pt x="0" y="5260"/>
                  </a:cubicBezTo>
                  <a:cubicBezTo>
                    <a:pt x="322" y="6342"/>
                    <a:pt x="1183" y="6773"/>
                    <a:pt x="2353" y="6773"/>
                  </a:cubicBezTo>
                  <a:cubicBezTo>
                    <a:pt x="6953" y="6773"/>
                    <a:pt x="16315" y="104"/>
                    <a:pt x="16315" y="104"/>
                  </a:cubicBezTo>
                  <a:cubicBezTo>
                    <a:pt x="15632" y="34"/>
                    <a:pt x="14962" y="1"/>
                    <a:pt x="143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4"/>
            <p:cNvSpPr/>
            <p:nvPr/>
          </p:nvSpPr>
          <p:spPr>
            <a:xfrm>
              <a:off x="547286" y="3478492"/>
              <a:ext cx="527346" cy="991890"/>
            </a:xfrm>
            <a:custGeom>
              <a:avLst/>
              <a:gdLst/>
              <a:ahLst/>
              <a:cxnLst/>
              <a:rect l="l" t="t" r="r" b="b"/>
              <a:pathLst>
                <a:path w="13813" h="25981" extrusionOk="0">
                  <a:moveTo>
                    <a:pt x="7640" y="1"/>
                  </a:moveTo>
                  <a:cubicBezTo>
                    <a:pt x="5141" y="1"/>
                    <a:pt x="1" y="3828"/>
                    <a:pt x="1" y="3828"/>
                  </a:cubicBezTo>
                  <a:lnTo>
                    <a:pt x="8784" y="15184"/>
                  </a:lnTo>
                  <a:cubicBezTo>
                    <a:pt x="8784" y="15184"/>
                    <a:pt x="6984" y="16485"/>
                    <a:pt x="5764" y="18887"/>
                  </a:cubicBezTo>
                  <a:cubicBezTo>
                    <a:pt x="4546" y="21287"/>
                    <a:pt x="2494" y="23622"/>
                    <a:pt x="2494" y="23622"/>
                  </a:cubicBezTo>
                  <a:lnTo>
                    <a:pt x="4420" y="25980"/>
                  </a:lnTo>
                  <a:cubicBezTo>
                    <a:pt x="4420" y="25980"/>
                    <a:pt x="13798" y="16633"/>
                    <a:pt x="13805" y="15178"/>
                  </a:cubicBezTo>
                  <a:cubicBezTo>
                    <a:pt x="13813" y="13541"/>
                    <a:pt x="7748" y="3"/>
                    <a:pt x="7748" y="3"/>
                  </a:cubicBezTo>
                  <a:cubicBezTo>
                    <a:pt x="7712" y="1"/>
                    <a:pt x="7676" y="1"/>
                    <a:pt x="7640" y="1"/>
                  </a:cubicBezTo>
                  <a:close/>
                </a:path>
              </a:pathLst>
            </a:custGeom>
            <a:solidFill>
              <a:srgbClr val="ED70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4"/>
            <p:cNvSpPr/>
            <p:nvPr/>
          </p:nvSpPr>
          <p:spPr>
            <a:xfrm>
              <a:off x="519683" y="4380295"/>
              <a:ext cx="288431" cy="344514"/>
            </a:xfrm>
            <a:custGeom>
              <a:avLst/>
              <a:gdLst/>
              <a:ahLst/>
              <a:cxnLst/>
              <a:rect l="l" t="t" r="r" b="b"/>
              <a:pathLst>
                <a:path w="7555" h="9024" extrusionOk="0">
                  <a:moveTo>
                    <a:pt x="3217" y="1"/>
                  </a:moveTo>
                  <a:lnTo>
                    <a:pt x="0" y="2319"/>
                  </a:lnTo>
                  <a:lnTo>
                    <a:pt x="732" y="3179"/>
                  </a:lnTo>
                  <a:cubicBezTo>
                    <a:pt x="1143" y="3055"/>
                    <a:pt x="1465" y="3026"/>
                    <a:pt x="1678" y="3026"/>
                  </a:cubicBezTo>
                  <a:cubicBezTo>
                    <a:pt x="1872" y="3026"/>
                    <a:pt x="1976" y="3050"/>
                    <a:pt x="1976" y="3050"/>
                  </a:cubicBezTo>
                  <a:lnTo>
                    <a:pt x="2440" y="5188"/>
                  </a:lnTo>
                  <a:lnTo>
                    <a:pt x="5702" y="9023"/>
                  </a:lnTo>
                  <a:cubicBezTo>
                    <a:pt x="5702" y="9023"/>
                    <a:pt x="7272" y="8295"/>
                    <a:pt x="6317" y="6916"/>
                  </a:cubicBezTo>
                  <a:cubicBezTo>
                    <a:pt x="5671" y="5984"/>
                    <a:pt x="5545" y="4171"/>
                    <a:pt x="6308" y="3390"/>
                  </a:cubicBezTo>
                  <a:cubicBezTo>
                    <a:pt x="6768" y="2920"/>
                    <a:pt x="7555" y="2355"/>
                    <a:pt x="7555" y="2355"/>
                  </a:cubicBezTo>
                  <a:lnTo>
                    <a:pt x="5402" y="250"/>
                  </a:lnTo>
                  <a:lnTo>
                    <a:pt x="4534" y="1371"/>
                  </a:lnTo>
                  <a:lnTo>
                    <a:pt x="32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4"/>
            <p:cNvSpPr/>
            <p:nvPr/>
          </p:nvSpPr>
          <p:spPr>
            <a:xfrm>
              <a:off x="708588" y="4495440"/>
              <a:ext cx="66162" cy="90710"/>
            </a:xfrm>
            <a:custGeom>
              <a:avLst/>
              <a:gdLst/>
              <a:ahLst/>
              <a:cxnLst/>
              <a:rect l="l" t="t" r="r" b="b"/>
              <a:pathLst>
                <a:path w="1733" h="2376" fill="none" extrusionOk="0">
                  <a:moveTo>
                    <a:pt x="1" y="0"/>
                  </a:moveTo>
                  <a:lnTo>
                    <a:pt x="1732" y="1059"/>
                  </a:lnTo>
                  <a:lnTo>
                    <a:pt x="70" y="1204"/>
                  </a:lnTo>
                  <a:lnTo>
                    <a:pt x="1424" y="2371"/>
                  </a:lnTo>
                  <a:lnTo>
                    <a:pt x="15" y="2375"/>
                  </a:lnTo>
                </a:path>
              </a:pathLst>
            </a:custGeom>
            <a:noFill/>
            <a:ln w="175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4"/>
            <p:cNvSpPr/>
            <p:nvPr/>
          </p:nvSpPr>
          <p:spPr>
            <a:xfrm>
              <a:off x="558510" y="4440807"/>
              <a:ext cx="196805" cy="273389"/>
            </a:xfrm>
            <a:custGeom>
              <a:avLst/>
              <a:gdLst/>
              <a:ahLst/>
              <a:cxnLst/>
              <a:rect l="l" t="t" r="r" b="b"/>
              <a:pathLst>
                <a:path w="5155" h="7161" fill="none" extrusionOk="0">
                  <a:moveTo>
                    <a:pt x="0" y="1"/>
                  </a:moveTo>
                  <a:lnTo>
                    <a:pt x="2242" y="2405"/>
                  </a:lnTo>
                  <a:cubicBezTo>
                    <a:pt x="2242" y="2405"/>
                    <a:pt x="1991" y="3213"/>
                    <a:pt x="2326" y="3836"/>
                  </a:cubicBezTo>
                  <a:cubicBezTo>
                    <a:pt x="2660" y="4458"/>
                    <a:pt x="5155" y="7161"/>
                    <a:pt x="5155" y="7161"/>
                  </a:cubicBezTo>
                </a:path>
              </a:pathLst>
            </a:custGeom>
            <a:noFill/>
            <a:ln w="175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4"/>
            <p:cNvSpPr/>
            <p:nvPr/>
          </p:nvSpPr>
          <p:spPr>
            <a:xfrm>
              <a:off x="459629" y="3496970"/>
              <a:ext cx="307749" cy="1076987"/>
            </a:xfrm>
            <a:custGeom>
              <a:avLst/>
              <a:gdLst/>
              <a:ahLst/>
              <a:cxnLst/>
              <a:rect l="l" t="t" r="r" b="b"/>
              <a:pathLst>
                <a:path w="8061" h="28210" extrusionOk="0">
                  <a:moveTo>
                    <a:pt x="1229" y="1"/>
                  </a:moveTo>
                  <a:lnTo>
                    <a:pt x="1229" y="2"/>
                  </a:lnTo>
                  <a:lnTo>
                    <a:pt x="1229" y="2"/>
                  </a:lnTo>
                  <a:cubicBezTo>
                    <a:pt x="1229" y="1"/>
                    <a:pt x="1229" y="1"/>
                    <a:pt x="1229" y="1"/>
                  </a:cubicBezTo>
                  <a:close/>
                  <a:moveTo>
                    <a:pt x="1229" y="2"/>
                  </a:moveTo>
                  <a:cubicBezTo>
                    <a:pt x="1235" y="124"/>
                    <a:pt x="1582" y="7651"/>
                    <a:pt x="793" y="10249"/>
                  </a:cubicBezTo>
                  <a:cubicBezTo>
                    <a:pt x="0" y="12869"/>
                    <a:pt x="570" y="28209"/>
                    <a:pt x="570" y="28209"/>
                  </a:cubicBezTo>
                  <a:lnTo>
                    <a:pt x="3331" y="28080"/>
                  </a:lnTo>
                  <a:cubicBezTo>
                    <a:pt x="3331" y="28080"/>
                    <a:pt x="6089" y="14723"/>
                    <a:pt x="6428" y="11342"/>
                  </a:cubicBezTo>
                  <a:cubicBezTo>
                    <a:pt x="6766" y="7957"/>
                    <a:pt x="8060" y="2"/>
                    <a:pt x="8060" y="2"/>
                  </a:cubicBezTo>
                  <a:close/>
                </a:path>
              </a:pathLst>
            </a:custGeom>
            <a:solidFill>
              <a:srgbClr val="FF9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4"/>
            <p:cNvSpPr/>
            <p:nvPr/>
          </p:nvSpPr>
          <p:spPr>
            <a:xfrm>
              <a:off x="469174" y="4506015"/>
              <a:ext cx="353676" cy="218948"/>
            </a:xfrm>
            <a:custGeom>
              <a:avLst/>
              <a:gdLst/>
              <a:ahLst/>
              <a:cxnLst/>
              <a:rect l="l" t="t" r="r" b="b"/>
              <a:pathLst>
                <a:path w="9264" h="5735" extrusionOk="0">
                  <a:moveTo>
                    <a:pt x="4923" y="0"/>
                  </a:moveTo>
                  <a:lnTo>
                    <a:pt x="1922" y="278"/>
                  </a:lnTo>
                  <a:lnTo>
                    <a:pt x="2214" y="1665"/>
                  </a:lnTo>
                  <a:lnTo>
                    <a:pt x="320" y="1779"/>
                  </a:lnTo>
                  <a:lnTo>
                    <a:pt x="1" y="5735"/>
                  </a:lnTo>
                  <a:lnTo>
                    <a:pt x="1130" y="5735"/>
                  </a:lnTo>
                  <a:cubicBezTo>
                    <a:pt x="1458" y="4984"/>
                    <a:pt x="1839" y="4706"/>
                    <a:pt x="1839" y="4706"/>
                  </a:cubicBezTo>
                  <a:lnTo>
                    <a:pt x="3768" y="5735"/>
                  </a:lnTo>
                  <a:lnTo>
                    <a:pt x="8802" y="5735"/>
                  </a:lnTo>
                  <a:cubicBezTo>
                    <a:pt x="8802" y="5735"/>
                    <a:pt x="9263" y="4065"/>
                    <a:pt x="7595" y="3899"/>
                  </a:cubicBezTo>
                  <a:cubicBezTo>
                    <a:pt x="6467" y="3788"/>
                    <a:pt x="5004" y="2710"/>
                    <a:pt x="4903" y="1622"/>
                  </a:cubicBezTo>
                  <a:cubicBezTo>
                    <a:pt x="4844" y="967"/>
                    <a:pt x="4923" y="0"/>
                    <a:pt x="49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4"/>
            <p:cNvSpPr/>
            <p:nvPr/>
          </p:nvSpPr>
          <p:spPr>
            <a:xfrm>
              <a:off x="611807" y="4573934"/>
              <a:ext cx="104225" cy="82540"/>
            </a:xfrm>
            <a:custGeom>
              <a:avLst/>
              <a:gdLst/>
              <a:ahLst/>
              <a:cxnLst/>
              <a:rect l="l" t="t" r="r" b="b"/>
              <a:pathLst>
                <a:path w="2730" h="2162" fill="none" extrusionOk="0">
                  <a:moveTo>
                    <a:pt x="1" y="635"/>
                  </a:moveTo>
                  <a:lnTo>
                    <a:pt x="1929" y="0"/>
                  </a:lnTo>
                  <a:lnTo>
                    <a:pt x="964" y="1361"/>
                  </a:lnTo>
                  <a:lnTo>
                    <a:pt x="2730" y="1087"/>
                  </a:lnTo>
                  <a:lnTo>
                    <a:pt x="1820" y="2162"/>
                  </a:lnTo>
                </a:path>
              </a:pathLst>
            </a:custGeom>
            <a:noFill/>
            <a:ln w="175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4"/>
            <p:cNvSpPr/>
            <p:nvPr/>
          </p:nvSpPr>
          <p:spPr>
            <a:xfrm>
              <a:off x="473030" y="4671441"/>
              <a:ext cx="335771" cy="38597"/>
            </a:xfrm>
            <a:custGeom>
              <a:avLst/>
              <a:gdLst/>
              <a:ahLst/>
              <a:cxnLst/>
              <a:rect l="l" t="t" r="r" b="b"/>
              <a:pathLst>
                <a:path w="8795" h="1011" fill="none" extrusionOk="0">
                  <a:moveTo>
                    <a:pt x="1" y="149"/>
                  </a:moveTo>
                  <a:lnTo>
                    <a:pt x="3284" y="1"/>
                  </a:lnTo>
                  <a:cubicBezTo>
                    <a:pt x="3284" y="1"/>
                    <a:pt x="3739" y="714"/>
                    <a:pt x="4429" y="862"/>
                  </a:cubicBezTo>
                  <a:cubicBezTo>
                    <a:pt x="5120" y="1010"/>
                    <a:pt x="8795" y="862"/>
                    <a:pt x="8795" y="862"/>
                  </a:cubicBezTo>
                </a:path>
              </a:pathLst>
            </a:custGeom>
            <a:noFill/>
            <a:ln w="175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4"/>
            <p:cNvSpPr/>
            <p:nvPr/>
          </p:nvSpPr>
          <p:spPr>
            <a:xfrm>
              <a:off x="393467" y="3241177"/>
              <a:ext cx="118541" cy="57572"/>
            </a:xfrm>
            <a:custGeom>
              <a:avLst/>
              <a:gdLst/>
              <a:ahLst/>
              <a:cxnLst/>
              <a:rect l="l" t="t" r="r" b="b"/>
              <a:pathLst>
                <a:path w="3105" h="1508" extrusionOk="0">
                  <a:moveTo>
                    <a:pt x="772" y="0"/>
                  </a:moveTo>
                  <a:cubicBezTo>
                    <a:pt x="537" y="0"/>
                    <a:pt x="280" y="24"/>
                    <a:pt x="0" y="77"/>
                  </a:cubicBezTo>
                  <a:cubicBezTo>
                    <a:pt x="0" y="77"/>
                    <a:pt x="258" y="1508"/>
                    <a:pt x="2267" y="1508"/>
                  </a:cubicBezTo>
                  <a:cubicBezTo>
                    <a:pt x="2518" y="1508"/>
                    <a:pt x="2796" y="1485"/>
                    <a:pt x="3105" y="1435"/>
                  </a:cubicBezTo>
                  <a:cubicBezTo>
                    <a:pt x="3105" y="1435"/>
                    <a:pt x="2603" y="0"/>
                    <a:pt x="7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4"/>
            <p:cNvSpPr/>
            <p:nvPr/>
          </p:nvSpPr>
          <p:spPr>
            <a:xfrm>
              <a:off x="404844" y="3224455"/>
              <a:ext cx="113044" cy="289882"/>
            </a:xfrm>
            <a:custGeom>
              <a:avLst/>
              <a:gdLst/>
              <a:ahLst/>
              <a:cxnLst/>
              <a:rect l="l" t="t" r="r" b="b"/>
              <a:pathLst>
                <a:path w="2961" h="7593" extrusionOk="0">
                  <a:moveTo>
                    <a:pt x="704" y="1"/>
                  </a:moveTo>
                  <a:cubicBezTo>
                    <a:pt x="460" y="1"/>
                    <a:pt x="220" y="50"/>
                    <a:pt x="0" y="173"/>
                  </a:cubicBezTo>
                  <a:cubicBezTo>
                    <a:pt x="0" y="173"/>
                    <a:pt x="221" y="5229"/>
                    <a:pt x="657" y="6764"/>
                  </a:cubicBezTo>
                  <a:cubicBezTo>
                    <a:pt x="657" y="6764"/>
                    <a:pt x="1247" y="7593"/>
                    <a:pt x="1851" y="7593"/>
                  </a:cubicBezTo>
                  <a:cubicBezTo>
                    <a:pt x="2200" y="7593"/>
                    <a:pt x="2554" y="7316"/>
                    <a:pt x="2802" y="6444"/>
                  </a:cubicBezTo>
                  <a:cubicBezTo>
                    <a:pt x="2961" y="5888"/>
                    <a:pt x="2709" y="1461"/>
                    <a:pt x="2802" y="850"/>
                  </a:cubicBezTo>
                  <a:cubicBezTo>
                    <a:pt x="2802" y="850"/>
                    <a:pt x="1717" y="1"/>
                    <a:pt x="704" y="1"/>
                  </a:cubicBezTo>
                  <a:close/>
                </a:path>
              </a:pathLst>
            </a:custGeom>
            <a:solidFill>
              <a:srgbClr val="FF9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4"/>
            <p:cNvSpPr/>
            <p:nvPr/>
          </p:nvSpPr>
          <p:spPr>
            <a:xfrm>
              <a:off x="391749" y="2847791"/>
              <a:ext cx="159696" cy="448127"/>
            </a:xfrm>
            <a:custGeom>
              <a:avLst/>
              <a:gdLst/>
              <a:ahLst/>
              <a:cxnLst/>
              <a:rect l="l" t="t" r="r" b="b"/>
              <a:pathLst>
                <a:path w="4183" h="11738" extrusionOk="0">
                  <a:moveTo>
                    <a:pt x="1799" y="1"/>
                  </a:moveTo>
                  <a:cubicBezTo>
                    <a:pt x="690" y="1"/>
                    <a:pt x="339" y="1091"/>
                    <a:pt x="296" y="2339"/>
                  </a:cubicBezTo>
                  <a:cubicBezTo>
                    <a:pt x="253" y="3587"/>
                    <a:pt x="422" y="4893"/>
                    <a:pt x="505" y="5436"/>
                  </a:cubicBezTo>
                  <a:cubicBezTo>
                    <a:pt x="588" y="5978"/>
                    <a:pt x="450" y="8804"/>
                    <a:pt x="288" y="9401"/>
                  </a:cubicBezTo>
                  <a:cubicBezTo>
                    <a:pt x="127" y="10000"/>
                    <a:pt x="1" y="10107"/>
                    <a:pt x="44" y="10380"/>
                  </a:cubicBezTo>
                  <a:cubicBezTo>
                    <a:pt x="44" y="10380"/>
                    <a:pt x="55" y="10379"/>
                    <a:pt x="76" y="10379"/>
                  </a:cubicBezTo>
                  <a:cubicBezTo>
                    <a:pt x="355" y="10379"/>
                    <a:pt x="2367" y="10426"/>
                    <a:pt x="3148" y="11738"/>
                  </a:cubicBezTo>
                  <a:cubicBezTo>
                    <a:pt x="3148" y="11738"/>
                    <a:pt x="3273" y="10979"/>
                    <a:pt x="3526" y="8859"/>
                  </a:cubicBezTo>
                  <a:cubicBezTo>
                    <a:pt x="3780" y="6742"/>
                    <a:pt x="4183" y="1"/>
                    <a:pt x="17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4"/>
            <p:cNvSpPr/>
            <p:nvPr/>
          </p:nvSpPr>
          <p:spPr>
            <a:xfrm>
              <a:off x="400911" y="3213155"/>
              <a:ext cx="122206" cy="23517"/>
            </a:xfrm>
            <a:custGeom>
              <a:avLst/>
              <a:gdLst/>
              <a:ahLst/>
              <a:cxnLst/>
              <a:rect l="l" t="t" r="r" b="b"/>
              <a:pathLst>
                <a:path w="3201" h="616" fill="none" extrusionOk="0">
                  <a:moveTo>
                    <a:pt x="1" y="0"/>
                  </a:moveTo>
                  <a:cubicBezTo>
                    <a:pt x="1079" y="70"/>
                    <a:pt x="2176" y="276"/>
                    <a:pt x="3200" y="616"/>
                  </a:cubicBezTo>
                </a:path>
              </a:pathLst>
            </a:custGeom>
            <a:noFill/>
            <a:ln w="1750" cap="flat" cmpd="sng">
              <a:solidFill>
                <a:schemeClr val="lt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4"/>
            <p:cNvSpPr/>
            <p:nvPr/>
          </p:nvSpPr>
          <p:spPr>
            <a:xfrm>
              <a:off x="409081" y="3038414"/>
              <a:ext cx="43217" cy="127780"/>
            </a:xfrm>
            <a:custGeom>
              <a:avLst/>
              <a:gdLst/>
              <a:ahLst/>
              <a:cxnLst/>
              <a:rect l="l" t="t" r="r" b="b"/>
              <a:pathLst>
                <a:path w="1132" h="3347" fill="none" extrusionOk="0">
                  <a:moveTo>
                    <a:pt x="0" y="1"/>
                  </a:moveTo>
                  <a:cubicBezTo>
                    <a:pt x="46" y="377"/>
                    <a:pt x="229" y="720"/>
                    <a:pt x="389" y="1064"/>
                  </a:cubicBezTo>
                  <a:cubicBezTo>
                    <a:pt x="727" y="1792"/>
                    <a:pt x="977" y="2558"/>
                    <a:pt x="1132" y="3347"/>
                  </a:cubicBezTo>
                  <a:cubicBezTo>
                    <a:pt x="874" y="3157"/>
                    <a:pt x="645" y="2924"/>
                    <a:pt x="464" y="2662"/>
                  </a:cubicBezTo>
                </a:path>
              </a:pathLst>
            </a:custGeom>
            <a:noFill/>
            <a:ln w="175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4"/>
            <p:cNvSpPr/>
            <p:nvPr/>
          </p:nvSpPr>
          <p:spPr>
            <a:xfrm>
              <a:off x="339025" y="3161462"/>
              <a:ext cx="622866" cy="745950"/>
            </a:xfrm>
            <a:custGeom>
              <a:avLst/>
              <a:gdLst/>
              <a:ahLst/>
              <a:cxnLst/>
              <a:rect l="l" t="t" r="r" b="b"/>
              <a:pathLst>
                <a:path w="16315" h="19539" extrusionOk="0">
                  <a:moveTo>
                    <a:pt x="7208" y="0"/>
                  </a:moveTo>
                  <a:cubicBezTo>
                    <a:pt x="6803" y="0"/>
                    <a:pt x="6447" y="73"/>
                    <a:pt x="6172" y="245"/>
                  </a:cubicBezTo>
                  <a:cubicBezTo>
                    <a:pt x="3471" y="1932"/>
                    <a:pt x="3144" y="5880"/>
                    <a:pt x="2233" y="8933"/>
                  </a:cubicBezTo>
                  <a:cubicBezTo>
                    <a:pt x="1701" y="10710"/>
                    <a:pt x="1382" y="11585"/>
                    <a:pt x="1065" y="13410"/>
                  </a:cubicBezTo>
                  <a:cubicBezTo>
                    <a:pt x="709" y="15453"/>
                    <a:pt x="356" y="17495"/>
                    <a:pt x="0" y="19538"/>
                  </a:cubicBezTo>
                  <a:cubicBezTo>
                    <a:pt x="1724" y="18188"/>
                    <a:pt x="4962" y="16661"/>
                    <a:pt x="8157" y="15626"/>
                  </a:cubicBezTo>
                  <a:cubicBezTo>
                    <a:pt x="9152" y="15304"/>
                    <a:pt x="13497" y="14379"/>
                    <a:pt x="16055" y="14379"/>
                  </a:cubicBezTo>
                  <a:cubicBezTo>
                    <a:pt x="16144" y="14379"/>
                    <a:pt x="16231" y="14380"/>
                    <a:pt x="16315" y="14382"/>
                  </a:cubicBezTo>
                  <a:cubicBezTo>
                    <a:pt x="15748" y="9993"/>
                    <a:pt x="13442" y="6620"/>
                    <a:pt x="13135" y="2207"/>
                  </a:cubicBezTo>
                  <a:cubicBezTo>
                    <a:pt x="13135" y="2204"/>
                    <a:pt x="9433" y="0"/>
                    <a:pt x="72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4"/>
            <p:cNvSpPr/>
            <p:nvPr/>
          </p:nvSpPr>
          <p:spPr>
            <a:xfrm>
              <a:off x="552211" y="3184330"/>
              <a:ext cx="131063" cy="90328"/>
            </a:xfrm>
            <a:custGeom>
              <a:avLst/>
              <a:gdLst/>
              <a:ahLst/>
              <a:cxnLst/>
              <a:rect l="l" t="t" r="r" b="b"/>
              <a:pathLst>
                <a:path w="3433" h="2366" fill="none" extrusionOk="0">
                  <a:moveTo>
                    <a:pt x="1" y="1491"/>
                  </a:moveTo>
                  <a:cubicBezTo>
                    <a:pt x="1" y="1491"/>
                    <a:pt x="1846" y="2365"/>
                    <a:pt x="3432" y="1"/>
                  </a:cubicBezTo>
                </a:path>
              </a:pathLst>
            </a:custGeom>
            <a:noFill/>
            <a:ln w="175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4"/>
            <p:cNvSpPr/>
            <p:nvPr/>
          </p:nvSpPr>
          <p:spPr>
            <a:xfrm>
              <a:off x="353876" y="3630173"/>
              <a:ext cx="599578" cy="191727"/>
            </a:xfrm>
            <a:custGeom>
              <a:avLst/>
              <a:gdLst/>
              <a:ahLst/>
              <a:cxnLst/>
              <a:rect l="l" t="t" r="r" b="b"/>
              <a:pathLst>
                <a:path w="15705" h="5022" fill="none" extrusionOk="0">
                  <a:moveTo>
                    <a:pt x="1" y="5021"/>
                  </a:moveTo>
                  <a:cubicBezTo>
                    <a:pt x="1" y="5021"/>
                    <a:pt x="8789" y="0"/>
                    <a:pt x="15705" y="799"/>
                  </a:cubicBezTo>
                </a:path>
              </a:pathLst>
            </a:custGeom>
            <a:noFill/>
            <a:ln w="1750" cap="flat" cmpd="sng">
              <a:solidFill>
                <a:srgbClr val="FFFFFF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4"/>
            <p:cNvSpPr/>
            <p:nvPr/>
          </p:nvSpPr>
          <p:spPr>
            <a:xfrm>
              <a:off x="371896" y="3171388"/>
              <a:ext cx="252582" cy="710369"/>
            </a:xfrm>
            <a:custGeom>
              <a:avLst/>
              <a:gdLst/>
              <a:ahLst/>
              <a:cxnLst/>
              <a:rect l="l" t="t" r="r" b="b"/>
              <a:pathLst>
                <a:path w="6616" h="18607" fill="none" extrusionOk="0">
                  <a:moveTo>
                    <a:pt x="6615" y="0"/>
                  </a:moveTo>
                  <a:cubicBezTo>
                    <a:pt x="5232" y="859"/>
                    <a:pt x="4273" y="2285"/>
                    <a:pt x="3671" y="3800"/>
                  </a:cubicBezTo>
                  <a:cubicBezTo>
                    <a:pt x="3069" y="5313"/>
                    <a:pt x="2783" y="6931"/>
                    <a:pt x="2467" y="8529"/>
                  </a:cubicBezTo>
                  <a:cubicBezTo>
                    <a:pt x="1796" y="11922"/>
                    <a:pt x="973" y="15286"/>
                    <a:pt x="0" y="18607"/>
                  </a:cubicBezTo>
                </a:path>
              </a:pathLst>
            </a:custGeom>
            <a:noFill/>
            <a:ln w="175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4"/>
            <p:cNvSpPr/>
            <p:nvPr/>
          </p:nvSpPr>
          <p:spPr>
            <a:xfrm>
              <a:off x="757609" y="3219492"/>
              <a:ext cx="28939" cy="208258"/>
            </a:xfrm>
            <a:custGeom>
              <a:avLst/>
              <a:gdLst/>
              <a:ahLst/>
              <a:cxnLst/>
              <a:rect l="l" t="t" r="r" b="b"/>
              <a:pathLst>
                <a:path w="758" h="5455" fill="none" extrusionOk="0">
                  <a:moveTo>
                    <a:pt x="512" y="0"/>
                  </a:moveTo>
                  <a:cubicBezTo>
                    <a:pt x="267" y="878"/>
                    <a:pt x="23" y="1770"/>
                    <a:pt x="11" y="2682"/>
                  </a:cubicBezTo>
                  <a:cubicBezTo>
                    <a:pt x="0" y="3652"/>
                    <a:pt x="261" y="4621"/>
                    <a:pt x="758" y="5454"/>
                  </a:cubicBezTo>
                </a:path>
              </a:pathLst>
            </a:custGeom>
            <a:noFill/>
            <a:ln w="175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4"/>
            <p:cNvSpPr/>
            <p:nvPr/>
          </p:nvSpPr>
          <p:spPr>
            <a:xfrm>
              <a:off x="903182" y="2739442"/>
              <a:ext cx="93649" cy="178976"/>
            </a:xfrm>
            <a:custGeom>
              <a:avLst/>
              <a:gdLst/>
              <a:ahLst/>
              <a:cxnLst/>
              <a:rect l="l" t="t" r="r" b="b"/>
              <a:pathLst>
                <a:path w="2453" h="4688" extrusionOk="0">
                  <a:moveTo>
                    <a:pt x="0" y="0"/>
                  </a:moveTo>
                  <a:lnTo>
                    <a:pt x="64" y="4688"/>
                  </a:lnTo>
                  <a:lnTo>
                    <a:pt x="2452" y="4688"/>
                  </a:lnTo>
                  <a:lnTo>
                    <a:pt x="24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4"/>
            <p:cNvSpPr/>
            <p:nvPr/>
          </p:nvSpPr>
          <p:spPr>
            <a:xfrm>
              <a:off x="918682" y="2756125"/>
              <a:ext cx="13057" cy="13057"/>
            </a:xfrm>
            <a:custGeom>
              <a:avLst/>
              <a:gdLst/>
              <a:ahLst/>
              <a:cxnLst/>
              <a:rect l="l" t="t" r="r" b="b"/>
              <a:pathLst>
                <a:path w="342" h="342" extrusionOk="0">
                  <a:moveTo>
                    <a:pt x="174" y="0"/>
                  </a:moveTo>
                  <a:cubicBezTo>
                    <a:pt x="173" y="0"/>
                    <a:pt x="172" y="0"/>
                    <a:pt x="171" y="0"/>
                  </a:cubicBezTo>
                  <a:cubicBezTo>
                    <a:pt x="76" y="0"/>
                    <a:pt x="1" y="76"/>
                    <a:pt x="1" y="171"/>
                  </a:cubicBezTo>
                  <a:cubicBezTo>
                    <a:pt x="1" y="264"/>
                    <a:pt x="76" y="341"/>
                    <a:pt x="171" y="341"/>
                  </a:cubicBezTo>
                  <a:cubicBezTo>
                    <a:pt x="266" y="341"/>
                    <a:pt x="342" y="264"/>
                    <a:pt x="342" y="171"/>
                  </a:cubicBezTo>
                  <a:cubicBezTo>
                    <a:pt x="342" y="77"/>
                    <a:pt x="267" y="0"/>
                    <a:pt x="1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4"/>
            <p:cNvSpPr/>
            <p:nvPr/>
          </p:nvSpPr>
          <p:spPr>
            <a:xfrm>
              <a:off x="918682" y="2778650"/>
              <a:ext cx="13057" cy="13057"/>
            </a:xfrm>
            <a:custGeom>
              <a:avLst/>
              <a:gdLst/>
              <a:ahLst/>
              <a:cxnLst/>
              <a:rect l="l" t="t" r="r" b="b"/>
              <a:pathLst>
                <a:path w="342" h="342" extrusionOk="0">
                  <a:moveTo>
                    <a:pt x="171" y="0"/>
                  </a:moveTo>
                  <a:cubicBezTo>
                    <a:pt x="76" y="0"/>
                    <a:pt x="1" y="76"/>
                    <a:pt x="1" y="171"/>
                  </a:cubicBezTo>
                  <a:cubicBezTo>
                    <a:pt x="1" y="266"/>
                    <a:pt x="76" y="341"/>
                    <a:pt x="171" y="341"/>
                  </a:cubicBezTo>
                  <a:cubicBezTo>
                    <a:pt x="266" y="341"/>
                    <a:pt x="342" y="266"/>
                    <a:pt x="342" y="171"/>
                  </a:cubicBezTo>
                  <a:cubicBezTo>
                    <a:pt x="342" y="76"/>
                    <a:pt x="266" y="0"/>
                    <a:pt x="1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4"/>
            <p:cNvSpPr/>
            <p:nvPr/>
          </p:nvSpPr>
          <p:spPr>
            <a:xfrm>
              <a:off x="811593" y="2952971"/>
              <a:ext cx="213412" cy="260256"/>
            </a:xfrm>
            <a:custGeom>
              <a:avLst/>
              <a:gdLst/>
              <a:ahLst/>
              <a:cxnLst/>
              <a:rect l="l" t="t" r="r" b="b"/>
              <a:pathLst>
                <a:path w="5590" h="6817" extrusionOk="0">
                  <a:moveTo>
                    <a:pt x="4355" y="0"/>
                  </a:moveTo>
                  <a:cubicBezTo>
                    <a:pt x="3836" y="257"/>
                    <a:pt x="515" y="3947"/>
                    <a:pt x="1" y="4283"/>
                  </a:cubicBezTo>
                  <a:cubicBezTo>
                    <a:pt x="1" y="4283"/>
                    <a:pt x="150" y="6403"/>
                    <a:pt x="1375" y="6817"/>
                  </a:cubicBezTo>
                  <a:cubicBezTo>
                    <a:pt x="1375" y="6817"/>
                    <a:pt x="4356" y="2764"/>
                    <a:pt x="5590" y="1022"/>
                  </a:cubicBezTo>
                  <a:lnTo>
                    <a:pt x="4355" y="0"/>
                  </a:lnTo>
                  <a:close/>
                </a:path>
              </a:pathLst>
            </a:custGeom>
            <a:solidFill>
              <a:srgbClr val="FF9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4"/>
            <p:cNvSpPr/>
            <p:nvPr/>
          </p:nvSpPr>
          <p:spPr>
            <a:xfrm>
              <a:off x="909558" y="2823853"/>
              <a:ext cx="138546" cy="168859"/>
            </a:xfrm>
            <a:custGeom>
              <a:avLst/>
              <a:gdLst/>
              <a:ahLst/>
              <a:cxnLst/>
              <a:rect l="l" t="t" r="r" b="b"/>
              <a:pathLst>
                <a:path w="3629" h="4423" extrusionOk="0">
                  <a:moveTo>
                    <a:pt x="1485" y="1"/>
                  </a:moveTo>
                  <a:cubicBezTo>
                    <a:pt x="1358" y="1"/>
                    <a:pt x="1137" y="807"/>
                    <a:pt x="1827" y="1474"/>
                  </a:cubicBezTo>
                  <a:cubicBezTo>
                    <a:pt x="1827" y="1474"/>
                    <a:pt x="1040" y="853"/>
                    <a:pt x="581" y="428"/>
                  </a:cubicBezTo>
                  <a:cubicBezTo>
                    <a:pt x="568" y="417"/>
                    <a:pt x="558" y="411"/>
                    <a:pt x="551" y="411"/>
                  </a:cubicBezTo>
                  <a:cubicBezTo>
                    <a:pt x="429" y="411"/>
                    <a:pt x="804" y="1674"/>
                    <a:pt x="1560" y="1786"/>
                  </a:cubicBezTo>
                  <a:cubicBezTo>
                    <a:pt x="1560" y="1786"/>
                    <a:pt x="647" y="1781"/>
                    <a:pt x="287" y="1678"/>
                  </a:cubicBezTo>
                  <a:cubicBezTo>
                    <a:pt x="264" y="1671"/>
                    <a:pt x="244" y="1668"/>
                    <a:pt x="227" y="1668"/>
                  </a:cubicBezTo>
                  <a:cubicBezTo>
                    <a:pt x="1" y="1668"/>
                    <a:pt x="326" y="2227"/>
                    <a:pt x="1211" y="2227"/>
                  </a:cubicBezTo>
                  <a:cubicBezTo>
                    <a:pt x="1290" y="2227"/>
                    <a:pt x="1373" y="2222"/>
                    <a:pt x="1461" y="2213"/>
                  </a:cubicBezTo>
                  <a:lnTo>
                    <a:pt x="1461" y="2213"/>
                  </a:lnTo>
                  <a:cubicBezTo>
                    <a:pt x="1461" y="2213"/>
                    <a:pt x="1323" y="2929"/>
                    <a:pt x="1789" y="3381"/>
                  </a:cubicBezTo>
                  <a:cubicBezTo>
                    <a:pt x="1789" y="3382"/>
                    <a:pt x="1709" y="4423"/>
                    <a:pt x="2764" y="4423"/>
                  </a:cubicBezTo>
                  <a:cubicBezTo>
                    <a:pt x="2844" y="4423"/>
                    <a:pt x="2930" y="4417"/>
                    <a:pt x="3024" y="4404"/>
                  </a:cubicBezTo>
                  <a:cubicBezTo>
                    <a:pt x="3024" y="4404"/>
                    <a:pt x="3628" y="3623"/>
                    <a:pt x="3477" y="2985"/>
                  </a:cubicBezTo>
                  <a:cubicBezTo>
                    <a:pt x="3359" y="2490"/>
                    <a:pt x="2866" y="2045"/>
                    <a:pt x="2542" y="481"/>
                  </a:cubicBezTo>
                  <a:cubicBezTo>
                    <a:pt x="2523" y="389"/>
                    <a:pt x="2491" y="349"/>
                    <a:pt x="2457" y="349"/>
                  </a:cubicBezTo>
                  <a:cubicBezTo>
                    <a:pt x="2336" y="349"/>
                    <a:pt x="2176" y="852"/>
                    <a:pt x="2371" y="1307"/>
                  </a:cubicBezTo>
                  <a:cubicBezTo>
                    <a:pt x="2371" y="1307"/>
                    <a:pt x="1654" y="449"/>
                    <a:pt x="1531" y="54"/>
                  </a:cubicBezTo>
                  <a:cubicBezTo>
                    <a:pt x="1519" y="18"/>
                    <a:pt x="1503" y="1"/>
                    <a:pt x="1485" y="1"/>
                  </a:cubicBezTo>
                  <a:close/>
                </a:path>
              </a:pathLst>
            </a:custGeom>
            <a:solidFill>
              <a:srgbClr val="FF9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4"/>
            <p:cNvSpPr/>
            <p:nvPr/>
          </p:nvSpPr>
          <p:spPr>
            <a:xfrm>
              <a:off x="688049" y="2892306"/>
              <a:ext cx="137286" cy="147976"/>
            </a:xfrm>
            <a:custGeom>
              <a:avLst/>
              <a:gdLst/>
              <a:ahLst/>
              <a:cxnLst/>
              <a:rect l="l" t="t" r="r" b="b"/>
              <a:pathLst>
                <a:path w="3596" h="3876" extrusionOk="0">
                  <a:moveTo>
                    <a:pt x="284" y="0"/>
                  </a:moveTo>
                  <a:lnTo>
                    <a:pt x="284" y="0"/>
                  </a:lnTo>
                  <a:cubicBezTo>
                    <a:pt x="0" y="1979"/>
                    <a:pt x="2722" y="3875"/>
                    <a:pt x="2722" y="3875"/>
                  </a:cubicBezTo>
                  <a:cubicBezTo>
                    <a:pt x="2722" y="3875"/>
                    <a:pt x="3595" y="764"/>
                    <a:pt x="2722" y="418"/>
                  </a:cubicBezTo>
                  <a:cubicBezTo>
                    <a:pt x="1851" y="71"/>
                    <a:pt x="284" y="0"/>
                    <a:pt x="2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4"/>
            <p:cNvSpPr/>
            <p:nvPr/>
          </p:nvSpPr>
          <p:spPr>
            <a:xfrm>
              <a:off x="437104" y="2846264"/>
              <a:ext cx="442630" cy="418884"/>
            </a:xfrm>
            <a:custGeom>
              <a:avLst/>
              <a:gdLst/>
              <a:ahLst/>
              <a:cxnLst/>
              <a:rect l="l" t="t" r="r" b="b"/>
              <a:pathLst>
                <a:path w="11594" h="10972" extrusionOk="0">
                  <a:moveTo>
                    <a:pt x="956" y="1"/>
                  </a:moveTo>
                  <a:cubicBezTo>
                    <a:pt x="817" y="1"/>
                    <a:pt x="699" y="14"/>
                    <a:pt x="612" y="42"/>
                  </a:cubicBezTo>
                  <a:cubicBezTo>
                    <a:pt x="0" y="246"/>
                    <a:pt x="1406" y="3084"/>
                    <a:pt x="1938" y="4678"/>
                  </a:cubicBezTo>
                  <a:cubicBezTo>
                    <a:pt x="2049" y="5006"/>
                    <a:pt x="2120" y="5283"/>
                    <a:pt x="2132" y="5471"/>
                  </a:cubicBezTo>
                  <a:cubicBezTo>
                    <a:pt x="2178" y="6293"/>
                    <a:pt x="2765" y="6810"/>
                    <a:pt x="3113" y="7197"/>
                  </a:cubicBezTo>
                  <a:cubicBezTo>
                    <a:pt x="3235" y="7330"/>
                    <a:pt x="3327" y="7449"/>
                    <a:pt x="3358" y="7560"/>
                  </a:cubicBezTo>
                  <a:cubicBezTo>
                    <a:pt x="3483" y="7990"/>
                    <a:pt x="2683" y="8728"/>
                    <a:pt x="2562" y="8973"/>
                  </a:cubicBezTo>
                  <a:cubicBezTo>
                    <a:pt x="2552" y="8993"/>
                    <a:pt x="2555" y="9002"/>
                    <a:pt x="2574" y="9002"/>
                  </a:cubicBezTo>
                  <a:cubicBezTo>
                    <a:pt x="2659" y="9002"/>
                    <a:pt x="3054" y="8835"/>
                    <a:pt x="3899" y="8835"/>
                  </a:cubicBezTo>
                  <a:cubicBezTo>
                    <a:pt x="5142" y="8835"/>
                    <a:pt x="7361" y="9195"/>
                    <a:pt x="11008" y="10971"/>
                  </a:cubicBezTo>
                  <a:cubicBezTo>
                    <a:pt x="11008" y="10971"/>
                    <a:pt x="11134" y="10134"/>
                    <a:pt x="11008" y="9069"/>
                  </a:cubicBezTo>
                  <a:cubicBezTo>
                    <a:pt x="10922" y="8329"/>
                    <a:pt x="10618" y="6927"/>
                    <a:pt x="10618" y="6927"/>
                  </a:cubicBezTo>
                  <a:cubicBezTo>
                    <a:pt x="10618" y="6927"/>
                    <a:pt x="11593" y="6491"/>
                    <a:pt x="11541" y="5262"/>
                  </a:cubicBezTo>
                  <a:cubicBezTo>
                    <a:pt x="11492" y="4036"/>
                    <a:pt x="8520" y="1566"/>
                    <a:pt x="6857" y="1208"/>
                  </a:cubicBezTo>
                  <a:cubicBezTo>
                    <a:pt x="5760" y="970"/>
                    <a:pt x="4267" y="711"/>
                    <a:pt x="4267" y="711"/>
                  </a:cubicBezTo>
                  <a:cubicBezTo>
                    <a:pt x="4267" y="711"/>
                    <a:pt x="1997" y="1"/>
                    <a:pt x="9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4"/>
            <p:cNvSpPr/>
            <p:nvPr/>
          </p:nvSpPr>
          <p:spPr>
            <a:xfrm>
              <a:off x="529839" y="2973282"/>
              <a:ext cx="47646" cy="147747"/>
            </a:xfrm>
            <a:custGeom>
              <a:avLst/>
              <a:gdLst/>
              <a:ahLst/>
              <a:cxnLst/>
              <a:rect l="l" t="t" r="r" b="b"/>
              <a:pathLst>
                <a:path w="1248" h="3870" extrusionOk="0">
                  <a:moveTo>
                    <a:pt x="1" y="1"/>
                  </a:moveTo>
                  <a:lnTo>
                    <a:pt x="1" y="1"/>
                  </a:lnTo>
                  <a:cubicBezTo>
                    <a:pt x="112" y="1035"/>
                    <a:pt x="120" y="2166"/>
                    <a:pt x="84" y="3179"/>
                  </a:cubicBezTo>
                  <a:cubicBezTo>
                    <a:pt x="280" y="3455"/>
                    <a:pt x="511" y="3679"/>
                    <a:pt x="683" y="3870"/>
                  </a:cubicBezTo>
                  <a:cubicBezTo>
                    <a:pt x="1248" y="166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4"/>
            <p:cNvSpPr/>
            <p:nvPr/>
          </p:nvSpPr>
          <p:spPr>
            <a:xfrm>
              <a:off x="771697" y="2927163"/>
              <a:ext cx="34016" cy="26419"/>
            </a:xfrm>
            <a:custGeom>
              <a:avLst/>
              <a:gdLst/>
              <a:ahLst/>
              <a:cxnLst/>
              <a:rect l="l" t="t" r="r" b="b"/>
              <a:pathLst>
                <a:path w="891" h="692" fill="none" extrusionOk="0">
                  <a:moveTo>
                    <a:pt x="1" y="0"/>
                  </a:moveTo>
                  <a:cubicBezTo>
                    <a:pt x="257" y="276"/>
                    <a:pt x="559" y="510"/>
                    <a:pt x="890" y="691"/>
                  </a:cubicBezTo>
                </a:path>
              </a:pathLst>
            </a:custGeom>
            <a:noFill/>
            <a:ln w="175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4"/>
            <p:cNvSpPr/>
            <p:nvPr/>
          </p:nvSpPr>
          <p:spPr>
            <a:xfrm>
              <a:off x="660331" y="3066093"/>
              <a:ext cx="79218" cy="22448"/>
            </a:xfrm>
            <a:custGeom>
              <a:avLst/>
              <a:gdLst/>
              <a:ahLst/>
              <a:cxnLst/>
              <a:rect l="l" t="t" r="r" b="b"/>
              <a:pathLst>
                <a:path w="2075" h="588" fill="none" extrusionOk="0">
                  <a:moveTo>
                    <a:pt x="0" y="492"/>
                  </a:moveTo>
                  <a:cubicBezTo>
                    <a:pt x="721" y="588"/>
                    <a:pt x="1474" y="410"/>
                    <a:pt x="2074" y="1"/>
                  </a:cubicBezTo>
                </a:path>
              </a:pathLst>
            </a:custGeom>
            <a:noFill/>
            <a:ln w="175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4"/>
            <p:cNvSpPr/>
            <p:nvPr/>
          </p:nvSpPr>
          <p:spPr>
            <a:xfrm>
              <a:off x="801399" y="3110723"/>
              <a:ext cx="40964" cy="7674"/>
            </a:xfrm>
            <a:custGeom>
              <a:avLst/>
              <a:gdLst/>
              <a:ahLst/>
              <a:cxnLst/>
              <a:rect l="l" t="t" r="r" b="b"/>
              <a:pathLst>
                <a:path w="1073" h="201" fill="none" extrusionOk="0">
                  <a:moveTo>
                    <a:pt x="1073" y="0"/>
                  </a:moveTo>
                  <a:cubicBezTo>
                    <a:pt x="1073" y="0"/>
                    <a:pt x="582" y="200"/>
                    <a:pt x="1" y="90"/>
                  </a:cubicBezTo>
                </a:path>
              </a:pathLst>
            </a:custGeom>
            <a:noFill/>
            <a:ln w="175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4"/>
            <p:cNvSpPr/>
            <p:nvPr/>
          </p:nvSpPr>
          <p:spPr>
            <a:xfrm>
              <a:off x="555838" y="3119466"/>
              <a:ext cx="303740" cy="109340"/>
            </a:xfrm>
            <a:custGeom>
              <a:avLst/>
              <a:gdLst/>
              <a:ahLst/>
              <a:cxnLst/>
              <a:rect l="l" t="t" r="r" b="b"/>
              <a:pathLst>
                <a:path w="7956" h="2864" fill="none" extrusionOk="0">
                  <a:moveTo>
                    <a:pt x="0" y="1101"/>
                  </a:moveTo>
                  <a:cubicBezTo>
                    <a:pt x="0" y="1101"/>
                    <a:pt x="1926" y="1"/>
                    <a:pt x="7955" y="2863"/>
                  </a:cubicBezTo>
                </a:path>
              </a:pathLst>
            </a:custGeom>
            <a:noFill/>
            <a:ln w="1750" cap="flat" cmpd="sng">
              <a:solidFill>
                <a:schemeClr val="lt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4"/>
            <p:cNvSpPr/>
            <p:nvPr/>
          </p:nvSpPr>
          <p:spPr>
            <a:xfrm>
              <a:off x="599972" y="2767083"/>
              <a:ext cx="131636" cy="199057"/>
            </a:xfrm>
            <a:custGeom>
              <a:avLst/>
              <a:gdLst/>
              <a:ahLst/>
              <a:cxnLst/>
              <a:rect l="l" t="t" r="r" b="b"/>
              <a:pathLst>
                <a:path w="3448" h="5214" extrusionOk="0">
                  <a:moveTo>
                    <a:pt x="134" y="1"/>
                  </a:moveTo>
                  <a:lnTo>
                    <a:pt x="1" y="2784"/>
                  </a:lnTo>
                  <a:cubicBezTo>
                    <a:pt x="1" y="2784"/>
                    <a:pt x="589" y="5213"/>
                    <a:pt x="1704" y="5213"/>
                  </a:cubicBezTo>
                  <a:cubicBezTo>
                    <a:pt x="1704" y="5213"/>
                    <a:pt x="1705" y="5213"/>
                    <a:pt x="1706" y="5213"/>
                  </a:cubicBezTo>
                  <a:cubicBezTo>
                    <a:pt x="3448" y="5207"/>
                    <a:pt x="2591" y="3280"/>
                    <a:pt x="2591" y="3280"/>
                  </a:cubicBezTo>
                  <a:lnTo>
                    <a:pt x="2146" y="382"/>
                  </a:lnTo>
                  <a:lnTo>
                    <a:pt x="134" y="1"/>
                  </a:lnTo>
                  <a:close/>
                </a:path>
              </a:pathLst>
            </a:custGeom>
            <a:solidFill>
              <a:srgbClr val="FF9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4"/>
            <p:cNvSpPr/>
            <p:nvPr/>
          </p:nvSpPr>
          <p:spPr>
            <a:xfrm>
              <a:off x="622459" y="2781628"/>
              <a:ext cx="69827" cy="67918"/>
            </a:xfrm>
            <a:custGeom>
              <a:avLst/>
              <a:gdLst/>
              <a:ahLst/>
              <a:cxnLst/>
              <a:rect l="l" t="t" r="r" b="b"/>
              <a:pathLst>
                <a:path w="1829" h="1779" extrusionOk="0">
                  <a:moveTo>
                    <a:pt x="1560" y="1"/>
                  </a:moveTo>
                  <a:lnTo>
                    <a:pt x="0" y="84"/>
                  </a:lnTo>
                  <a:cubicBezTo>
                    <a:pt x="0" y="84"/>
                    <a:pt x="117" y="1778"/>
                    <a:pt x="1545" y="1778"/>
                  </a:cubicBezTo>
                  <a:cubicBezTo>
                    <a:pt x="1634" y="1778"/>
                    <a:pt x="1729" y="1772"/>
                    <a:pt x="1828" y="1758"/>
                  </a:cubicBezTo>
                  <a:lnTo>
                    <a:pt x="1560" y="1"/>
                  </a:lnTo>
                  <a:close/>
                </a:path>
              </a:pathLst>
            </a:custGeom>
            <a:solidFill>
              <a:srgbClr val="332C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4"/>
            <p:cNvSpPr/>
            <p:nvPr/>
          </p:nvSpPr>
          <p:spPr>
            <a:xfrm>
              <a:off x="592183" y="2653923"/>
              <a:ext cx="137401" cy="172906"/>
            </a:xfrm>
            <a:custGeom>
              <a:avLst/>
              <a:gdLst/>
              <a:ahLst/>
              <a:cxnLst/>
              <a:rect l="l" t="t" r="r" b="b"/>
              <a:pathLst>
                <a:path w="3599" h="4529" extrusionOk="0">
                  <a:moveTo>
                    <a:pt x="1858" y="1"/>
                  </a:moveTo>
                  <a:cubicBezTo>
                    <a:pt x="1355" y="1"/>
                    <a:pt x="876" y="192"/>
                    <a:pt x="687" y="437"/>
                  </a:cubicBezTo>
                  <a:cubicBezTo>
                    <a:pt x="100" y="1199"/>
                    <a:pt x="0" y="2495"/>
                    <a:pt x="392" y="3356"/>
                  </a:cubicBezTo>
                  <a:cubicBezTo>
                    <a:pt x="692" y="4017"/>
                    <a:pt x="1489" y="4528"/>
                    <a:pt x="2241" y="4528"/>
                  </a:cubicBezTo>
                  <a:cubicBezTo>
                    <a:pt x="2473" y="4528"/>
                    <a:pt x="2701" y="4480"/>
                    <a:pt x="2909" y="4372"/>
                  </a:cubicBezTo>
                  <a:cubicBezTo>
                    <a:pt x="3442" y="4096"/>
                    <a:pt x="3598" y="3592"/>
                    <a:pt x="3570" y="2875"/>
                  </a:cubicBezTo>
                  <a:cubicBezTo>
                    <a:pt x="3564" y="2701"/>
                    <a:pt x="3548" y="2516"/>
                    <a:pt x="3521" y="2317"/>
                  </a:cubicBezTo>
                  <a:cubicBezTo>
                    <a:pt x="3483" y="1988"/>
                    <a:pt x="3420" y="1623"/>
                    <a:pt x="3348" y="1226"/>
                  </a:cubicBezTo>
                  <a:cubicBezTo>
                    <a:pt x="3183" y="313"/>
                    <a:pt x="2501" y="1"/>
                    <a:pt x="1858" y="1"/>
                  </a:cubicBezTo>
                  <a:close/>
                </a:path>
              </a:pathLst>
            </a:custGeom>
            <a:solidFill>
              <a:srgbClr val="FF9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4"/>
            <p:cNvSpPr/>
            <p:nvPr/>
          </p:nvSpPr>
          <p:spPr>
            <a:xfrm>
              <a:off x="574163" y="2642355"/>
              <a:ext cx="184855" cy="100560"/>
            </a:xfrm>
            <a:custGeom>
              <a:avLst/>
              <a:gdLst/>
              <a:ahLst/>
              <a:cxnLst/>
              <a:rect l="l" t="t" r="r" b="b"/>
              <a:pathLst>
                <a:path w="4842" h="2634" extrusionOk="0">
                  <a:moveTo>
                    <a:pt x="1842" y="0"/>
                  </a:moveTo>
                  <a:cubicBezTo>
                    <a:pt x="928" y="0"/>
                    <a:pt x="0" y="424"/>
                    <a:pt x="308" y="2467"/>
                  </a:cubicBezTo>
                  <a:cubicBezTo>
                    <a:pt x="308" y="2469"/>
                    <a:pt x="485" y="2633"/>
                    <a:pt x="733" y="2633"/>
                  </a:cubicBezTo>
                  <a:cubicBezTo>
                    <a:pt x="1060" y="2633"/>
                    <a:pt x="1510" y="2345"/>
                    <a:pt x="1835" y="1009"/>
                  </a:cubicBezTo>
                  <a:cubicBezTo>
                    <a:pt x="1835" y="1009"/>
                    <a:pt x="2974" y="2040"/>
                    <a:pt x="4304" y="2040"/>
                  </a:cubicBezTo>
                  <a:cubicBezTo>
                    <a:pt x="4394" y="2040"/>
                    <a:pt x="4484" y="2036"/>
                    <a:pt x="4576" y="2026"/>
                  </a:cubicBezTo>
                  <a:cubicBezTo>
                    <a:pt x="4576" y="2026"/>
                    <a:pt x="4841" y="546"/>
                    <a:pt x="2892" y="135"/>
                  </a:cubicBezTo>
                  <a:cubicBezTo>
                    <a:pt x="2605" y="75"/>
                    <a:pt x="2225" y="0"/>
                    <a:pt x="18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4"/>
            <p:cNvSpPr/>
            <p:nvPr/>
          </p:nvSpPr>
          <p:spPr>
            <a:xfrm>
              <a:off x="628682" y="2753033"/>
              <a:ext cx="31115" cy="21418"/>
            </a:xfrm>
            <a:custGeom>
              <a:avLst/>
              <a:gdLst/>
              <a:ahLst/>
              <a:cxnLst/>
              <a:rect l="l" t="t" r="r" b="b"/>
              <a:pathLst>
                <a:path w="815" h="561" extrusionOk="0">
                  <a:moveTo>
                    <a:pt x="408" y="1"/>
                  </a:moveTo>
                  <a:cubicBezTo>
                    <a:pt x="402" y="1"/>
                    <a:pt x="395" y="1"/>
                    <a:pt x="389" y="1"/>
                  </a:cubicBezTo>
                  <a:cubicBezTo>
                    <a:pt x="169" y="6"/>
                    <a:pt x="0" y="138"/>
                    <a:pt x="12" y="293"/>
                  </a:cubicBezTo>
                  <a:cubicBezTo>
                    <a:pt x="22" y="443"/>
                    <a:pt x="197" y="561"/>
                    <a:pt x="408" y="561"/>
                  </a:cubicBezTo>
                  <a:cubicBezTo>
                    <a:pt x="414" y="561"/>
                    <a:pt x="421" y="560"/>
                    <a:pt x="427" y="560"/>
                  </a:cubicBezTo>
                  <a:cubicBezTo>
                    <a:pt x="645" y="553"/>
                    <a:pt x="814" y="421"/>
                    <a:pt x="804" y="268"/>
                  </a:cubicBezTo>
                  <a:cubicBezTo>
                    <a:pt x="792" y="117"/>
                    <a:pt x="618" y="1"/>
                    <a:pt x="408" y="1"/>
                  </a:cubicBezTo>
                  <a:close/>
                </a:path>
              </a:pathLst>
            </a:custGeom>
            <a:solidFill>
              <a:srgbClr val="FF75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4"/>
            <p:cNvSpPr/>
            <p:nvPr/>
          </p:nvSpPr>
          <p:spPr>
            <a:xfrm>
              <a:off x="713132" y="2742381"/>
              <a:ext cx="15347" cy="21303"/>
            </a:xfrm>
            <a:custGeom>
              <a:avLst/>
              <a:gdLst/>
              <a:ahLst/>
              <a:cxnLst/>
              <a:rect l="l" t="t" r="r" b="b"/>
              <a:pathLst>
                <a:path w="402" h="558" extrusionOk="0">
                  <a:moveTo>
                    <a:pt x="353" y="0"/>
                  </a:moveTo>
                  <a:cubicBezTo>
                    <a:pt x="150" y="19"/>
                    <a:pt x="0" y="145"/>
                    <a:pt x="9" y="291"/>
                  </a:cubicBezTo>
                  <a:cubicBezTo>
                    <a:pt x="19" y="442"/>
                    <a:pt x="193" y="558"/>
                    <a:pt x="402" y="558"/>
                  </a:cubicBezTo>
                  <a:cubicBezTo>
                    <a:pt x="396" y="386"/>
                    <a:pt x="380" y="199"/>
                    <a:pt x="353" y="0"/>
                  </a:cubicBezTo>
                  <a:close/>
                </a:path>
              </a:pathLst>
            </a:custGeom>
            <a:solidFill>
              <a:srgbClr val="FF75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4"/>
            <p:cNvSpPr/>
            <p:nvPr/>
          </p:nvSpPr>
          <p:spPr>
            <a:xfrm>
              <a:off x="656857" y="2729057"/>
              <a:ext cx="8590" cy="10537"/>
            </a:xfrm>
            <a:custGeom>
              <a:avLst/>
              <a:gdLst/>
              <a:ahLst/>
              <a:cxnLst/>
              <a:rect l="l" t="t" r="r" b="b"/>
              <a:pathLst>
                <a:path w="225" h="276" extrusionOk="0">
                  <a:moveTo>
                    <a:pt x="106" y="0"/>
                  </a:moveTo>
                  <a:cubicBezTo>
                    <a:pt x="102" y="0"/>
                    <a:pt x="99" y="0"/>
                    <a:pt x="96" y="1"/>
                  </a:cubicBezTo>
                  <a:cubicBezTo>
                    <a:pt x="38" y="8"/>
                    <a:pt x="1" y="75"/>
                    <a:pt x="10" y="150"/>
                  </a:cubicBezTo>
                  <a:cubicBezTo>
                    <a:pt x="18" y="223"/>
                    <a:pt x="67" y="276"/>
                    <a:pt x="119" y="276"/>
                  </a:cubicBezTo>
                  <a:cubicBezTo>
                    <a:pt x="123" y="276"/>
                    <a:pt x="126" y="275"/>
                    <a:pt x="130" y="275"/>
                  </a:cubicBezTo>
                  <a:cubicBezTo>
                    <a:pt x="187" y="268"/>
                    <a:pt x="224" y="201"/>
                    <a:pt x="216" y="125"/>
                  </a:cubicBezTo>
                  <a:cubicBezTo>
                    <a:pt x="207" y="53"/>
                    <a:pt x="158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4"/>
            <p:cNvSpPr/>
            <p:nvPr/>
          </p:nvSpPr>
          <p:spPr>
            <a:xfrm>
              <a:off x="702824" y="2725201"/>
              <a:ext cx="8628" cy="10575"/>
            </a:xfrm>
            <a:custGeom>
              <a:avLst/>
              <a:gdLst/>
              <a:ahLst/>
              <a:cxnLst/>
              <a:rect l="l" t="t" r="r" b="b"/>
              <a:pathLst>
                <a:path w="226" h="277" extrusionOk="0">
                  <a:moveTo>
                    <a:pt x="106" y="0"/>
                  </a:moveTo>
                  <a:cubicBezTo>
                    <a:pt x="102" y="0"/>
                    <a:pt x="99" y="0"/>
                    <a:pt x="95" y="1"/>
                  </a:cubicBezTo>
                  <a:cubicBezTo>
                    <a:pt x="37" y="10"/>
                    <a:pt x="0" y="77"/>
                    <a:pt x="11" y="152"/>
                  </a:cubicBezTo>
                  <a:cubicBezTo>
                    <a:pt x="19" y="222"/>
                    <a:pt x="66" y="276"/>
                    <a:pt x="119" y="276"/>
                  </a:cubicBezTo>
                  <a:cubicBezTo>
                    <a:pt x="123" y="276"/>
                    <a:pt x="127" y="276"/>
                    <a:pt x="131" y="275"/>
                  </a:cubicBezTo>
                  <a:cubicBezTo>
                    <a:pt x="189" y="269"/>
                    <a:pt x="226" y="201"/>
                    <a:pt x="215" y="125"/>
                  </a:cubicBezTo>
                  <a:cubicBezTo>
                    <a:pt x="207" y="54"/>
                    <a:pt x="159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4"/>
            <p:cNvSpPr/>
            <p:nvPr/>
          </p:nvSpPr>
          <p:spPr>
            <a:xfrm>
              <a:off x="647656" y="2710121"/>
              <a:ext cx="16531" cy="18172"/>
            </a:xfrm>
            <a:custGeom>
              <a:avLst/>
              <a:gdLst/>
              <a:ahLst/>
              <a:cxnLst/>
              <a:rect l="l" t="t" r="r" b="b"/>
              <a:pathLst>
                <a:path w="433" h="476" fill="none" extrusionOk="0">
                  <a:moveTo>
                    <a:pt x="433" y="303"/>
                  </a:moveTo>
                  <a:cubicBezTo>
                    <a:pt x="156" y="0"/>
                    <a:pt x="0" y="476"/>
                    <a:pt x="53" y="369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4"/>
            <p:cNvSpPr/>
            <p:nvPr/>
          </p:nvSpPr>
          <p:spPr>
            <a:xfrm>
              <a:off x="694348" y="2702676"/>
              <a:ext cx="16531" cy="18211"/>
            </a:xfrm>
            <a:custGeom>
              <a:avLst/>
              <a:gdLst/>
              <a:ahLst/>
              <a:cxnLst/>
              <a:rect l="l" t="t" r="r" b="b"/>
              <a:pathLst>
                <a:path w="433" h="477" fill="none" extrusionOk="0">
                  <a:moveTo>
                    <a:pt x="433" y="303"/>
                  </a:moveTo>
                  <a:cubicBezTo>
                    <a:pt x="156" y="1"/>
                    <a:pt x="0" y="477"/>
                    <a:pt x="53" y="37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4"/>
            <p:cNvSpPr/>
            <p:nvPr/>
          </p:nvSpPr>
          <p:spPr>
            <a:xfrm>
              <a:off x="561183" y="2732837"/>
              <a:ext cx="66925" cy="50967"/>
            </a:xfrm>
            <a:custGeom>
              <a:avLst/>
              <a:gdLst/>
              <a:ahLst/>
              <a:cxnLst/>
              <a:rect l="l" t="t" r="r" b="b"/>
              <a:pathLst>
                <a:path w="1753" h="1335" extrusionOk="0">
                  <a:moveTo>
                    <a:pt x="410" y="1"/>
                  </a:moveTo>
                  <a:cubicBezTo>
                    <a:pt x="163" y="1"/>
                    <a:pt x="1" y="138"/>
                    <a:pt x="16" y="529"/>
                  </a:cubicBezTo>
                  <a:cubicBezTo>
                    <a:pt x="35" y="1032"/>
                    <a:pt x="424" y="1334"/>
                    <a:pt x="828" y="1334"/>
                  </a:cubicBezTo>
                  <a:cubicBezTo>
                    <a:pt x="973" y="1334"/>
                    <a:pt x="1120" y="1295"/>
                    <a:pt x="1252" y="1212"/>
                  </a:cubicBezTo>
                  <a:cubicBezTo>
                    <a:pt x="1752" y="896"/>
                    <a:pt x="1478" y="363"/>
                    <a:pt x="1069" y="183"/>
                  </a:cubicBezTo>
                  <a:cubicBezTo>
                    <a:pt x="828" y="78"/>
                    <a:pt x="595" y="1"/>
                    <a:pt x="410" y="1"/>
                  </a:cubicBezTo>
                  <a:close/>
                </a:path>
              </a:pathLst>
            </a:custGeom>
            <a:solidFill>
              <a:srgbClr val="FF9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4"/>
            <p:cNvSpPr/>
            <p:nvPr/>
          </p:nvSpPr>
          <p:spPr>
            <a:xfrm>
              <a:off x="575881" y="2745550"/>
              <a:ext cx="22716" cy="24090"/>
            </a:xfrm>
            <a:custGeom>
              <a:avLst/>
              <a:gdLst/>
              <a:ahLst/>
              <a:cxnLst/>
              <a:rect l="l" t="t" r="r" b="b"/>
              <a:pathLst>
                <a:path w="595" h="631" fill="none" extrusionOk="0">
                  <a:moveTo>
                    <a:pt x="0" y="43"/>
                  </a:moveTo>
                  <a:cubicBezTo>
                    <a:pt x="0" y="43"/>
                    <a:pt x="595" y="0"/>
                    <a:pt x="512" y="630"/>
                  </a:cubicBezTo>
                </a:path>
              </a:pathLst>
            </a:custGeom>
            <a:noFill/>
            <a:ln w="1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4"/>
            <p:cNvSpPr/>
            <p:nvPr/>
          </p:nvSpPr>
          <p:spPr>
            <a:xfrm>
              <a:off x="584548" y="2755667"/>
              <a:ext cx="9010" cy="5879"/>
            </a:xfrm>
            <a:custGeom>
              <a:avLst/>
              <a:gdLst/>
              <a:ahLst/>
              <a:cxnLst/>
              <a:rect l="l" t="t" r="r" b="b"/>
              <a:pathLst>
                <a:path w="236" h="154" fill="none" extrusionOk="0">
                  <a:moveTo>
                    <a:pt x="236" y="0"/>
                  </a:moveTo>
                  <a:lnTo>
                    <a:pt x="0" y="153"/>
                  </a:lnTo>
                </a:path>
              </a:pathLst>
            </a:custGeom>
            <a:noFill/>
            <a:ln w="17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4"/>
            <p:cNvSpPr/>
            <p:nvPr/>
          </p:nvSpPr>
          <p:spPr>
            <a:xfrm>
              <a:off x="685223" y="2731959"/>
              <a:ext cx="13973" cy="29129"/>
            </a:xfrm>
            <a:custGeom>
              <a:avLst/>
              <a:gdLst/>
              <a:ahLst/>
              <a:cxnLst/>
              <a:rect l="l" t="t" r="r" b="b"/>
              <a:pathLst>
                <a:path w="366" h="763" fill="none" extrusionOk="0">
                  <a:moveTo>
                    <a:pt x="94" y="762"/>
                  </a:moveTo>
                  <a:cubicBezTo>
                    <a:pt x="165" y="761"/>
                    <a:pt x="349" y="681"/>
                    <a:pt x="358" y="541"/>
                  </a:cubicBezTo>
                  <a:cubicBezTo>
                    <a:pt x="365" y="409"/>
                    <a:pt x="134" y="549"/>
                    <a:pt x="67" y="356"/>
                  </a:cubicBez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4"/>
            <p:cNvSpPr/>
            <p:nvPr/>
          </p:nvSpPr>
          <p:spPr>
            <a:xfrm>
              <a:off x="662622" y="2777696"/>
              <a:ext cx="41308" cy="21227"/>
            </a:xfrm>
            <a:custGeom>
              <a:avLst/>
              <a:gdLst/>
              <a:ahLst/>
              <a:cxnLst/>
              <a:rect l="l" t="t" r="r" b="b"/>
              <a:pathLst>
                <a:path w="1082" h="556" extrusionOk="0">
                  <a:moveTo>
                    <a:pt x="1082" y="0"/>
                  </a:moveTo>
                  <a:lnTo>
                    <a:pt x="1082" y="0"/>
                  </a:lnTo>
                  <a:cubicBezTo>
                    <a:pt x="778" y="56"/>
                    <a:pt x="535" y="71"/>
                    <a:pt x="356" y="71"/>
                  </a:cubicBezTo>
                  <a:cubicBezTo>
                    <a:pt x="123" y="71"/>
                    <a:pt x="1" y="45"/>
                    <a:pt x="1" y="45"/>
                  </a:cubicBezTo>
                  <a:lnTo>
                    <a:pt x="1" y="45"/>
                  </a:lnTo>
                  <a:cubicBezTo>
                    <a:pt x="1" y="45"/>
                    <a:pt x="22" y="526"/>
                    <a:pt x="463" y="555"/>
                  </a:cubicBezTo>
                  <a:cubicBezTo>
                    <a:pt x="477" y="555"/>
                    <a:pt x="490" y="556"/>
                    <a:pt x="503" y="556"/>
                  </a:cubicBezTo>
                  <a:cubicBezTo>
                    <a:pt x="985" y="556"/>
                    <a:pt x="1082" y="0"/>
                    <a:pt x="10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" name="Google Shape;483;p34"/>
          <p:cNvGrpSpPr/>
          <p:nvPr/>
        </p:nvGrpSpPr>
        <p:grpSpPr>
          <a:xfrm>
            <a:off x="7319842" y="1070480"/>
            <a:ext cx="1008737" cy="820969"/>
            <a:chOff x="7319842" y="1070480"/>
            <a:chExt cx="1008737" cy="820969"/>
          </a:xfrm>
        </p:grpSpPr>
        <p:grpSp>
          <p:nvGrpSpPr>
            <p:cNvPr id="484" name="Google Shape;484;p34"/>
            <p:cNvGrpSpPr/>
            <p:nvPr/>
          </p:nvGrpSpPr>
          <p:grpSpPr>
            <a:xfrm rot="-935467">
              <a:off x="7369183" y="1131345"/>
              <a:ext cx="512791" cy="437365"/>
              <a:chOff x="1680400" y="948625"/>
              <a:chExt cx="211775" cy="180625"/>
            </a:xfrm>
          </p:grpSpPr>
          <p:sp>
            <p:nvSpPr>
              <p:cNvPr id="485" name="Google Shape;485;p34"/>
              <p:cNvSpPr/>
              <p:nvPr/>
            </p:nvSpPr>
            <p:spPr>
              <a:xfrm>
                <a:off x="1680400" y="948700"/>
                <a:ext cx="211725" cy="180550"/>
              </a:xfrm>
              <a:custGeom>
                <a:avLst/>
                <a:gdLst/>
                <a:ahLst/>
                <a:cxnLst/>
                <a:rect l="l" t="t" r="r" b="b"/>
                <a:pathLst>
                  <a:path w="8469" h="7222" extrusionOk="0">
                    <a:moveTo>
                      <a:pt x="7855" y="0"/>
                    </a:moveTo>
                    <a:cubicBezTo>
                      <a:pt x="7855" y="0"/>
                      <a:pt x="8235" y="1897"/>
                      <a:pt x="2466" y="1897"/>
                    </a:cubicBezTo>
                    <a:cubicBezTo>
                      <a:pt x="1977" y="1897"/>
                      <a:pt x="1444" y="1883"/>
                      <a:pt x="863" y="1853"/>
                    </a:cubicBezTo>
                    <a:lnTo>
                      <a:pt x="16" y="2679"/>
                    </a:lnTo>
                    <a:lnTo>
                      <a:pt x="1" y="3859"/>
                    </a:lnTo>
                    <a:lnTo>
                      <a:pt x="826" y="4709"/>
                    </a:lnTo>
                    <a:cubicBezTo>
                      <a:pt x="948" y="4704"/>
                      <a:pt x="1070" y="4703"/>
                      <a:pt x="1188" y="4701"/>
                    </a:cubicBezTo>
                    <a:lnTo>
                      <a:pt x="2270" y="7192"/>
                    </a:lnTo>
                    <a:cubicBezTo>
                      <a:pt x="2270" y="7192"/>
                      <a:pt x="2419" y="7222"/>
                      <a:pt x="2619" y="7222"/>
                    </a:cubicBezTo>
                    <a:cubicBezTo>
                      <a:pt x="2892" y="7222"/>
                      <a:pt x="3263" y="7166"/>
                      <a:pt x="3487" y="6903"/>
                    </a:cubicBezTo>
                    <a:lnTo>
                      <a:pt x="3124" y="4732"/>
                    </a:lnTo>
                    <a:lnTo>
                      <a:pt x="3124" y="4732"/>
                    </a:lnTo>
                    <a:cubicBezTo>
                      <a:pt x="8162" y="5005"/>
                      <a:pt x="7770" y="6735"/>
                      <a:pt x="7770" y="6735"/>
                    </a:cubicBezTo>
                    <a:lnTo>
                      <a:pt x="8383" y="6743"/>
                    </a:lnTo>
                    <a:lnTo>
                      <a:pt x="8469" y="5"/>
                    </a:lnTo>
                    <a:lnTo>
                      <a:pt x="785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34"/>
              <p:cNvSpPr/>
              <p:nvPr/>
            </p:nvSpPr>
            <p:spPr>
              <a:xfrm>
                <a:off x="1680400" y="995025"/>
                <a:ext cx="77300" cy="71875"/>
              </a:xfrm>
              <a:custGeom>
                <a:avLst/>
                <a:gdLst/>
                <a:ahLst/>
                <a:cxnLst/>
                <a:rect l="l" t="t" r="r" b="b"/>
                <a:pathLst>
                  <a:path w="3092" h="2875" extrusionOk="0">
                    <a:moveTo>
                      <a:pt x="863" y="0"/>
                    </a:moveTo>
                    <a:lnTo>
                      <a:pt x="16" y="826"/>
                    </a:lnTo>
                    <a:lnTo>
                      <a:pt x="1" y="2006"/>
                    </a:lnTo>
                    <a:lnTo>
                      <a:pt x="826" y="2856"/>
                    </a:lnTo>
                    <a:cubicBezTo>
                      <a:pt x="1133" y="2848"/>
                      <a:pt x="1426" y="2844"/>
                      <a:pt x="1706" y="2844"/>
                    </a:cubicBezTo>
                    <a:cubicBezTo>
                      <a:pt x="2193" y="2844"/>
                      <a:pt x="2641" y="2855"/>
                      <a:pt x="3055" y="2875"/>
                    </a:cubicBezTo>
                    <a:lnTo>
                      <a:pt x="3092" y="35"/>
                    </a:lnTo>
                    <a:lnTo>
                      <a:pt x="3092" y="35"/>
                    </a:lnTo>
                    <a:cubicBezTo>
                      <a:pt x="2889" y="40"/>
                      <a:pt x="2679" y="43"/>
                      <a:pt x="2459" y="43"/>
                    </a:cubicBezTo>
                    <a:cubicBezTo>
                      <a:pt x="1972" y="43"/>
                      <a:pt x="1442" y="29"/>
                      <a:pt x="8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34"/>
              <p:cNvSpPr/>
              <p:nvPr/>
            </p:nvSpPr>
            <p:spPr>
              <a:xfrm>
                <a:off x="1874675" y="948625"/>
                <a:ext cx="17500" cy="16865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6746" extrusionOk="0">
                    <a:moveTo>
                      <a:pt x="87" y="0"/>
                    </a:moveTo>
                    <a:cubicBezTo>
                      <a:pt x="84" y="3"/>
                      <a:pt x="96" y="67"/>
                      <a:pt x="82" y="171"/>
                    </a:cubicBezTo>
                    <a:lnTo>
                      <a:pt x="2" y="6571"/>
                    </a:lnTo>
                    <a:cubicBezTo>
                      <a:pt x="16" y="6676"/>
                      <a:pt x="1" y="6738"/>
                      <a:pt x="1" y="6738"/>
                    </a:cubicBezTo>
                    <a:lnTo>
                      <a:pt x="615" y="6746"/>
                    </a:lnTo>
                    <a:lnTo>
                      <a:pt x="699" y="8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88" name="Google Shape;488;p34"/>
            <p:cNvSpPr/>
            <p:nvPr/>
          </p:nvSpPr>
          <p:spPr>
            <a:xfrm>
              <a:off x="8183610" y="1746548"/>
              <a:ext cx="144969" cy="144901"/>
            </a:xfrm>
            <a:custGeom>
              <a:avLst/>
              <a:gdLst/>
              <a:ahLst/>
              <a:cxnLst/>
              <a:rect l="l" t="t" r="r" b="b"/>
              <a:pathLst>
                <a:path w="3762" h="3760" extrusionOk="0">
                  <a:moveTo>
                    <a:pt x="1884" y="0"/>
                  </a:moveTo>
                  <a:cubicBezTo>
                    <a:pt x="1883" y="0"/>
                    <a:pt x="1882" y="0"/>
                    <a:pt x="1881" y="0"/>
                  </a:cubicBezTo>
                  <a:cubicBezTo>
                    <a:pt x="842" y="0"/>
                    <a:pt x="0" y="842"/>
                    <a:pt x="0" y="1880"/>
                  </a:cubicBezTo>
                  <a:cubicBezTo>
                    <a:pt x="0" y="2919"/>
                    <a:pt x="844" y="3760"/>
                    <a:pt x="1881" y="3760"/>
                  </a:cubicBezTo>
                  <a:cubicBezTo>
                    <a:pt x="2919" y="3760"/>
                    <a:pt x="3761" y="2918"/>
                    <a:pt x="3761" y="1880"/>
                  </a:cubicBezTo>
                  <a:cubicBezTo>
                    <a:pt x="3761" y="843"/>
                    <a:pt x="2920" y="0"/>
                    <a:pt x="18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9" name="Google Shape;489;p34"/>
          <p:cNvGrpSpPr/>
          <p:nvPr/>
        </p:nvGrpSpPr>
        <p:grpSpPr>
          <a:xfrm>
            <a:off x="5487426" y="2882378"/>
            <a:ext cx="2484011" cy="2461281"/>
            <a:chOff x="5487426" y="2882378"/>
            <a:chExt cx="2484011" cy="2461281"/>
          </a:xfrm>
        </p:grpSpPr>
        <p:sp>
          <p:nvSpPr>
            <p:cNvPr id="490" name="Google Shape;490;p34"/>
            <p:cNvSpPr/>
            <p:nvPr/>
          </p:nvSpPr>
          <p:spPr>
            <a:xfrm>
              <a:off x="6213725" y="2882378"/>
              <a:ext cx="1128202" cy="1012941"/>
            </a:xfrm>
            <a:custGeom>
              <a:avLst/>
              <a:gdLst/>
              <a:ahLst/>
              <a:cxnLst/>
              <a:rect l="l" t="t" r="r" b="b"/>
              <a:pathLst>
                <a:path w="17264" h="11425" extrusionOk="0">
                  <a:moveTo>
                    <a:pt x="6419" y="1"/>
                  </a:moveTo>
                  <a:cubicBezTo>
                    <a:pt x="5139" y="1"/>
                    <a:pt x="4100" y="1322"/>
                    <a:pt x="3935" y="2311"/>
                  </a:cubicBezTo>
                  <a:cubicBezTo>
                    <a:pt x="3755" y="3394"/>
                    <a:pt x="2743" y="3214"/>
                    <a:pt x="2166" y="4261"/>
                  </a:cubicBezTo>
                  <a:cubicBezTo>
                    <a:pt x="1588" y="5307"/>
                    <a:pt x="2528" y="6173"/>
                    <a:pt x="1409" y="6787"/>
                  </a:cubicBezTo>
                  <a:cubicBezTo>
                    <a:pt x="289" y="7399"/>
                    <a:pt x="0" y="8664"/>
                    <a:pt x="0" y="8664"/>
                  </a:cubicBezTo>
                  <a:cubicBezTo>
                    <a:pt x="1716" y="10522"/>
                    <a:pt x="5219" y="11425"/>
                    <a:pt x="8688" y="11425"/>
                  </a:cubicBezTo>
                  <a:cubicBezTo>
                    <a:pt x="12225" y="11425"/>
                    <a:pt x="15726" y="10486"/>
                    <a:pt x="17262" y="8664"/>
                  </a:cubicBezTo>
                  <a:cubicBezTo>
                    <a:pt x="17264" y="8664"/>
                    <a:pt x="16974" y="7399"/>
                    <a:pt x="15855" y="6787"/>
                  </a:cubicBezTo>
                  <a:cubicBezTo>
                    <a:pt x="14736" y="6173"/>
                    <a:pt x="15676" y="5307"/>
                    <a:pt x="15098" y="4261"/>
                  </a:cubicBezTo>
                  <a:cubicBezTo>
                    <a:pt x="14519" y="3214"/>
                    <a:pt x="13510" y="3395"/>
                    <a:pt x="13329" y="2311"/>
                  </a:cubicBezTo>
                  <a:cubicBezTo>
                    <a:pt x="13165" y="1322"/>
                    <a:pt x="12125" y="1"/>
                    <a:pt x="10846" y="1"/>
                  </a:cubicBezTo>
                  <a:cubicBezTo>
                    <a:pt x="10725" y="1"/>
                    <a:pt x="10603" y="12"/>
                    <a:pt x="10478" y="37"/>
                  </a:cubicBezTo>
                  <a:cubicBezTo>
                    <a:pt x="9396" y="254"/>
                    <a:pt x="8842" y="553"/>
                    <a:pt x="8633" y="688"/>
                  </a:cubicBezTo>
                  <a:cubicBezTo>
                    <a:pt x="8422" y="553"/>
                    <a:pt x="7869" y="254"/>
                    <a:pt x="6787" y="37"/>
                  </a:cubicBezTo>
                  <a:cubicBezTo>
                    <a:pt x="6662" y="12"/>
                    <a:pt x="6540" y="1"/>
                    <a:pt x="6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4"/>
            <p:cNvSpPr/>
            <p:nvPr/>
          </p:nvSpPr>
          <p:spPr>
            <a:xfrm>
              <a:off x="5810313" y="3608304"/>
              <a:ext cx="1945862" cy="1584863"/>
            </a:xfrm>
            <a:custGeom>
              <a:avLst/>
              <a:gdLst/>
              <a:ahLst/>
              <a:cxnLst/>
              <a:rect l="l" t="t" r="r" b="b"/>
              <a:pathLst>
                <a:path w="29776" h="24251" extrusionOk="0">
                  <a:moveTo>
                    <a:pt x="12484" y="0"/>
                  </a:moveTo>
                  <a:cubicBezTo>
                    <a:pt x="12484" y="0"/>
                    <a:pt x="9168" y="1409"/>
                    <a:pt x="6461" y="2236"/>
                  </a:cubicBezTo>
                  <a:cubicBezTo>
                    <a:pt x="3752" y="3065"/>
                    <a:pt x="2888" y="5665"/>
                    <a:pt x="2381" y="7290"/>
                  </a:cubicBezTo>
                  <a:cubicBezTo>
                    <a:pt x="1876" y="8913"/>
                    <a:pt x="0" y="12558"/>
                    <a:pt x="0" y="12558"/>
                  </a:cubicBezTo>
                  <a:lnTo>
                    <a:pt x="5774" y="13678"/>
                  </a:lnTo>
                  <a:cubicBezTo>
                    <a:pt x="5774" y="13678"/>
                    <a:pt x="4583" y="22122"/>
                    <a:pt x="4583" y="24251"/>
                  </a:cubicBezTo>
                  <a:lnTo>
                    <a:pt x="25187" y="24251"/>
                  </a:lnTo>
                  <a:cubicBezTo>
                    <a:pt x="25187" y="22122"/>
                    <a:pt x="23997" y="13678"/>
                    <a:pt x="23997" y="13678"/>
                  </a:cubicBezTo>
                  <a:lnTo>
                    <a:pt x="29776" y="12560"/>
                  </a:lnTo>
                  <a:cubicBezTo>
                    <a:pt x="29776" y="12560"/>
                    <a:pt x="27899" y="8914"/>
                    <a:pt x="27395" y="7291"/>
                  </a:cubicBezTo>
                  <a:cubicBezTo>
                    <a:pt x="26889" y="5668"/>
                    <a:pt x="26023" y="3068"/>
                    <a:pt x="23316" y="2239"/>
                  </a:cubicBezTo>
                  <a:cubicBezTo>
                    <a:pt x="20609" y="1409"/>
                    <a:pt x="17292" y="0"/>
                    <a:pt x="17292" y="0"/>
                  </a:cubicBezTo>
                  <a:lnTo>
                    <a:pt x="14889" y="103"/>
                  </a:lnTo>
                  <a:lnTo>
                    <a:pt x="1248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4"/>
            <p:cNvSpPr/>
            <p:nvPr/>
          </p:nvSpPr>
          <p:spPr>
            <a:xfrm>
              <a:off x="6110008" y="4765762"/>
              <a:ext cx="347989" cy="427536"/>
            </a:xfrm>
            <a:custGeom>
              <a:avLst/>
              <a:gdLst/>
              <a:ahLst/>
              <a:cxnLst/>
              <a:rect l="l" t="t" r="r" b="b"/>
              <a:pathLst>
                <a:path w="5325" h="6542" extrusionOk="0">
                  <a:moveTo>
                    <a:pt x="653" y="0"/>
                  </a:moveTo>
                  <a:cubicBezTo>
                    <a:pt x="339" y="2485"/>
                    <a:pt x="1" y="5408"/>
                    <a:pt x="1" y="6541"/>
                  </a:cubicBezTo>
                  <a:lnTo>
                    <a:pt x="2958" y="6541"/>
                  </a:lnTo>
                  <a:cubicBezTo>
                    <a:pt x="4227" y="5008"/>
                    <a:pt x="5325" y="460"/>
                    <a:pt x="5325" y="460"/>
                  </a:cubicBezTo>
                  <a:lnTo>
                    <a:pt x="6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4"/>
            <p:cNvSpPr/>
            <p:nvPr/>
          </p:nvSpPr>
          <p:spPr>
            <a:xfrm>
              <a:off x="6187709" y="4211703"/>
              <a:ext cx="57639" cy="290492"/>
            </a:xfrm>
            <a:custGeom>
              <a:avLst/>
              <a:gdLst/>
              <a:ahLst/>
              <a:cxnLst/>
              <a:rect l="l" t="t" r="r" b="b"/>
              <a:pathLst>
                <a:path w="882" h="4445" fill="none" extrusionOk="0">
                  <a:moveTo>
                    <a:pt x="1" y="4445"/>
                  </a:moveTo>
                  <a:lnTo>
                    <a:pt x="881" y="0"/>
                  </a:lnTo>
                </a:path>
              </a:pathLst>
            </a:custGeom>
            <a:noFill/>
            <a:ln w="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4"/>
            <p:cNvSpPr/>
            <p:nvPr/>
          </p:nvSpPr>
          <p:spPr>
            <a:xfrm>
              <a:off x="6506748" y="4664923"/>
              <a:ext cx="77309" cy="37839"/>
            </a:xfrm>
            <a:custGeom>
              <a:avLst/>
              <a:gdLst/>
              <a:ahLst/>
              <a:cxnLst/>
              <a:rect l="l" t="t" r="r" b="b"/>
              <a:pathLst>
                <a:path w="1183" h="579" fill="none" extrusionOk="0">
                  <a:moveTo>
                    <a:pt x="1182" y="578"/>
                  </a:moveTo>
                  <a:lnTo>
                    <a:pt x="1" y="0"/>
                  </a:lnTo>
                </a:path>
              </a:pathLst>
            </a:custGeom>
            <a:noFill/>
            <a:ln w="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4"/>
            <p:cNvSpPr/>
            <p:nvPr/>
          </p:nvSpPr>
          <p:spPr>
            <a:xfrm>
              <a:off x="6545435" y="4581794"/>
              <a:ext cx="166120" cy="79665"/>
            </a:xfrm>
            <a:custGeom>
              <a:avLst/>
              <a:gdLst/>
              <a:ahLst/>
              <a:cxnLst/>
              <a:rect l="l" t="t" r="r" b="b"/>
              <a:pathLst>
                <a:path w="2542" h="1219" fill="none" extrusionOk="0">
                  <a:moveTo>
                    <a:pt x="2541" y="1219"/>
                  </a:moveTo>
                  <a:cubicBezTo>
                    <a:pt x="2541" y="1219"/>
                    <a:pt x="402" y="353"/>
                    <a:pt x="0" y="0"/>
                  </a:cubicBezTo>
                </a:path>
              </a:pathLst>
            </a:custGeom>
            <a:noFill/>
            <a:ln w="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4"/>
            <p:cNvSpPr/>
            <p:nvPr/>
          </p:nvSpPr>
          <p:spPr>
            <a:xfrm>
              <a:off x="6361802" y="4765762"/>
              <a:ext cx="49013" cy="25357"/>
            </a:xfrm>
            <a:custGeom>
              <a:avLst/>
              <a:gdLst/>
              <a:ahLst/>
              <a:cxnLst/>
              <a:rect l="l" t="t" r="r" b="b"/>
              <a:pathLst>
                <a:path w="750" h="388" fill="none" extrusionOk="0">
                  <a:moveTo>
                    <a:pt x="750" y="387"/>
                  </a:moveTo>
                  <a:cubicBezTo>
                    <a:pt x="750" y="387"/>
                    <a:pt x="108" y="297"/>
                    <a:pt x="1" y="0"/>
                  </a:cubicBezTo>
                </a:path>
              </a:pathLst>
            </a:custGeom>
            <a:noFill/>
            <a:ln w="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4"/>
            <p:cNvSpPr/>
            <p:nvPr/>
          </p:nvSpPr>
          <p:spPr>
            <a:xfrm>
              <a:off x="7361722" y="4434882"/>
              <a:ext cx="545476" cy="663981"/>
            </a:xfrm>
            <a:custGeom>
              <a:avLst/>
              <a:gdLst/>
              <a:ahLst/>
              <a:cxnLst/>
              <a:rect l="l" t="t" r="r" b="b"/>
              <a:pathLst>
                <a:path w="8347" h="10160" extrusionOk="0">
                  <a:moveTo>
                    <a:pt x="5572" y="1"/>
                  </a:moveTo>
                  <a:lnTo>
                    <a:pt x="0" y="1030"/>
                  </a:lnTo>
                  <a:lnTo>
                    <a:pt x="368" y="2856"/>
                  </a:lnTo>
                  <a:cubicBezTo>
                    <a:pt x="628" y="6864"/>
                    <a:pt x="2656" y="10160"/>
                    <a:pt x="4642" y="10160"/>
                  </a:cubicBezTo>
                  <a:cubicBezTo>
                    <a:pt x="5117" y="10160"/>
                    <a:pt x="5590" y="9972"/>
                    <a:pt x="6036" y="9560"/>
                  </a:cubicBezTo>
                  <a:cubicBezTo>
                    <a:pt x="8347" y="7425"/>
                    <a:pt x="5572" y="1"/>
                    <a:pt x="5572" y="1"/>
                  </a:cubicBezTo>
                  <a:close/>
                </a:path>
              </a:pathLst>
            </a:custGeom>
            <a:solidFill>
              <a:srgbClr val="502C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4"/>
            <p:cNvSpPr/>
            <p:nvPr/>
          </p:nvSpPr>
          <p:spPr>
            <a:xfrm>
              <a:off x="6560400" y="4318228"/>
              <a:ext cx="580308" cy="330292"/>
            </a:xfrm>
            <a:custGeom>
              <a:avLst/>
              <a:gdLst/>
              <a:ahLst/>
              <a:cxnLst/>
              <a:rect l="l" t="t" r="r" b="b"/>
              <a:pathLst>
                <a:path w="8880" h="5054" extrusionOk="0">
                  <a:moveTo>
                    <a:pt x="542" y="1"/>
                  </a:moveTo>
                  <a:cubicBezTo>
                    <a:pt x="244" y="1"/>
                    <a:pt x="1" y="244"/>
                    <a:pt x="1" y="542"/>
                  </a:cubicBezTo>
                  <a:lnTo>
                    <a:pt x="1" y="4512"/>
                  </a:lnTo>
                  <a:cubicBezTo>
                    <a:pt x="1" y="4810"/>
                    <a:pt x="244" y="5053"/>
                    <a:pt x="542" y="5053"/>
                  </a:cubicBezTo>
                  <a:lnTo>
                    <a:pt x="8338" y="5053"/>
                  </a:lnTo>
                  <a:cubicBezTo>
                    <a:pt x="8636" y="5053"/>
                    <a:pt x="8879" y="4810"/>
                    <a:pt x="8879" y="4512"/>
                  </a:cubicBezTo>
                  <a:lnTo>
                    <a:pt x="8879" y="542"/>
                  </a:lnTo>
                  <a:cubicBezTo>
                    <a:pt x="8879" y="244"/>
                    <a:pt x="8636" y="1"/>
                    <a:pt x="83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4"/>
            <p:cNvSpPr/>
            <p:nvPr/>
          </p:nvSpPr>
          <p:spPr>
            <a:xfrm>
              <a:off x="6560400" y="4318162"/>
              <a:ext cx="580308" cy="70777"/>
            </a:xfrm>
            <a:custGeom>
              <a:avLst/>
              <a:gdLst/>
              <a:ahLst/>
              <a:cxnLst/>
              <a:rect l="l" t="t" r="r" b="b"/>
              <a:pathLst>
                <a:path w="8880" h="1083" extrusionOk="0">
                  <a:moveTo>
                    <a:pt x="542" y="0"/>
                  </a:moveTo>
                  <a:cubicBezTo>
                    <a:pt x="244" y="0"/>
                    <a:pt x="1" y="243"/>
                    <a:pt x="1" y="541"/>
                  </a:cubicBezTo>
                  <a:lnTo>
                    <a:pt x="1" y="1083"/>
                  </a:lnTo>
                  <a:cubicBezTo>
                    <a:pt x="1" y="785"/>
                    <a:pt x="244" y="541"/>
                    <a:pt x="542" y="541"/>
                  </a:cubicBezTo>
                  <a:lnTo>
                    <a:pt x="8338" y="541"/>
                  </a:lnTo>
                  <a:cubicBezTo>
                    <a:pt x="8636" y="541"/>
                    <a:pt x="8879" y="785"/>
                    <a:pt x="8879" y="1083"/>
                  </a:cubicBezTo>
                  <a:lnTo>
                    <a:pt x="8879" y="541"/>
                  </a:lnTo>
                  <a:cubicBezTo>
                    <a:pt x="8879" y="243"/>
                    <a:pt x="8636" y="0"/>
                    <a:pt x="83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4"/>
            <p:cNvSpPr/>
            <p:nvPr/>
          </p:nvSpPr>
          <p:spPr>
            <a:xfrm>
              <a:off x="7055100" y="4389005"/>
              <a:ext cx="46072" cy="46074"/>
            </a:xfrm>
            <a:custGeom>
              <a:avLst/>
              <a:gdLst/>
              <a:ahLst/>
              <a:cxnLst/>
              <a:rect l="l" t="t" r="r" b="b"/>
              <a:pathLst>
                <a:path w="705" h="705" fill="none" extrusionOk="0">
                  <a:moveTo>
                    <a:pt x="705" y="353"/>
                  </a:moveTo>
                  <a:cubicBezTo>
                    <a:pt x="705" y="547"/>
                    <a:pt x="547" y="704"/>
                    <a:pt x="352" y="704"/>
                  </a:cubicBezTo>
                  <a:cubicBezTo>
                    <a:pt x="158" y="704"/>
                    <a:pt x="0" y="547"/>
                    <a:pt x="0" y="353"/>
                  </a:cubicBezTo>
                  <a:cubicBezTo>
                    <a:pt x="0" y="159"/>
                    <a:pt x="158" y="0"/>
                    <a:pt x="352" y="0"/>
                  </a:cubicBezTo>
                  <a:cubicBezTo>
                    <a:pt x="547" y="0"/>
                    <a:pt x="705" y="159"/>
                    <a:pt x="705" y="353"/>
                  </a:cubicBezTo>
                  <a:close/>
                </a:path>
              </a:pathLst>
            </a:custGeom>
            <a:noFill/>
            <a:ln w="2700" cap="flat" cmpd="sng">
              <a:solidFill>
                <a:schemeClr val="lt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4"/>
            <p:cNvSpPr/>
            <p:nvPr/>
          </p:nvSpPr>
          <p:spPr>
            <a:xfrm>
              <a:off x="7208084" y="4275030"/>
              <a:ext cx="763353" cy="870887"/>
            </a:xfrm>
            <a:custGeom>
              <a:avLst/>
              <a:gdLst/>
              <a:ahLst/>
              <a:cxnLst/>
              <a:rect l="l" t="t" r="r" b="b"/>
              <a:pathLst>
                <a:path w="11681" h="13326" extrusionOk="0">
                  <a:moveTo>
                    <a:pt x="2847" y="1"/>
                  </a:moveTo>
                  <a:lnTo>
                    <a:pt x="276" y="1333"/>
                  </a:lnTo>
                  <a:cubicBezTo>
                    <a:pt x="0" y="2363"/>
                    <a:pt x="1283" y="13326"/>
                    <a:pt x="5670" y="13326"/>
                  </a:cubicBezTo>
                  <a:cubicBezTo>
                    <a:pt x="5926" y="13326"/>
                    <a:pt x="6193" y="13289"/>
                    <a:pt x="6471" y="13209"/>
                  </a:cubicBezTo>
                  <a:cubicBezTo>
                    <a:pt x="11681" y="11727"/>
                    <a:pt x="7220" y="5123"/>
                    <a:pt x="5235" y="3215"/>
                  </a:cubicBezTo>
                  <a:cubicBezTo>
                    <a:pt x="3520" y="1565"/>
                    <a:pt x="2847" y="1"/>
                    <a:pt x="2847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4"/>
            <p:cNvSpPr/>
            <p:nvPr/>
          </p:nvSpPr>
          <p:spPr>
            <a:xfrm>
              <a:off x="7019680" y="3882131"/>
              <a:ext cx="301198" cy="199390"/>
            </a:xfrm>
            <a:custGeom>
              <a:avLst/>
              <a:gdLst/>
              <a:ahLst/>
              <a:cxnLst/>
              <a:rect l="l" t="t" r="r" b="b"/>
              <a:pathLst>
                <a:path w="4609" h="3051" extrusionOk="0">
                  <a:moveTo>
                    <a:pt x="1296" y="0"/>
                  </a:moveTo>
                  <a:cubicBezTo>
                    <a:pt x="591" y="0"/>
                    <a:pt x="0" y="84"/>
                    <a:pt x="89" y="344"/>
                  </a:cubicBezTo>
                  <a:cubicBezTo>
                    <a:pt x="224" y="741"/>
                    <a:pt x="873" y="1053"/>
                    <a:pt x="1587" y="1053"/>
                  </a:cubicBezTo>
                  <a:cubicBezTo>
                    <a:pt x="1693" y="1053"/>
                    <a:pt x="1801" y="1046"/>
                    <a:pt x="1909" y="1032"/>
                  </a:cubicBezTo>
                  <a:lnTo>
                    <a:pt x="2606" y="1009"/>
                  </a:lnTo>
                  <a:lnTo>
                    <a:pt x="3642" y="3051"/>
                  </a:lnTo>
                  <a:lnTo>
                    <a:pt x="4609" y="2573"/>
                  </a:lnTo>
                  <a:cubicBezTo>
                    <a:pt x="4609" y="2573"/>
                    <a:pt x="3817" y="237"/>
                    <a:pt x="2845" y="105"/>
                  </a:cubicBezTo>
                  <a:cubicBezTo>
                    <a:pt x="2426" y="48"/>
                    <a:pt x="1828" y="0"/>
                    <a:pt x="1296" y="0"/>
                  </a:cubicBezTo>
                  <a:close/>
                </a:path>
              </a:pathLst>
            </a:custGeom>
            <a:solidFill>
              <a:srgbClr val="502C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4"/>
            <p:cNvSpPr/>
            <p:nvPr/>
          </p:nvSpPr>
          <p:spPr>
            <a:xfrm>
              <a:off x="6959297" y="3941994"/>
              <a:ext cx="538680" cy="458840"/>
            </a:xfrm>
            <a:custGeom>
              <a:avLst/>
              <a:gdLst/>
              <a:ahLst/>
              <a:cxnLst/>
              <a:rect l="l" t="t" r="r" b="b"/>
              <a:pathLst>
                <a:path w="8243" h="7021" extrusionOk="0">
                  <a:moveTo>
                    <a:pt x="5782" y="0"/>
                  </a:moveTo>
                  <a:cubicBezTo>
                    <a:pt x="5755" y="0"/>
                    <a:pt x="5726" y="3"/>
                    <a:pt x="5694" y="9"/>
                  </a:cubicBezTo>
                  <a:cubicBezTo>
                    <a:pt x="4958" y="145"/>
                    <a:pt x="3484" y="1703"/>
                    <a:pt x="3632" y="2233"/>
                  </a:cubicBezTo>
                  <a:cubicBezTo>
                    <a:pt x="3781" y="2760"/>
                    <a:pt x="4245" y="3433"/>
                    <a:pt x="4245" y="3433"/>
                  </a:cubicBezTo>
                  <a:lnTo>
                    <a:pt x="3475" y="4204"/>
                  </a:lnTo>
                  <a:cubicBezTo>
                    <a:pt x="3475" y="4204"/>
                    <a:pt x="2428" y="3269"/>
                    <a:pt x="1474" y="3269"/>
                  </a:cubicBezTo>
                  <a:cubicBezTo>
                    <a:pt x="1325" y="3269"/>
                    <a:pt x="1178" y="3291"/>
                    <a:pt x="1038" y="3344"/>
                  </a:cubicBezTo>
                  <a:cubicBezTo>
                    <a:pt x="0" y="3734"/>
                    <a:pt x="1589" y="4038"/>
                    <a:pt x="1846" y="4400"/>
                  </a:cubicBezTo>
                  <a:cubicBezTo>
                    <a:pt x="2105" y="4762"/>
                    <a:pt x="2792" y="6615"/>
                    <a:pt x="3674" y="6778"/>
                  </a:cubicBezTo>
                  <a:cubicBezTo>
                    <a:pt x="3947" y="6828"/>
                    <a:pt x="4336" y="6904"/>
                    <a:pt x="4744" y="6984"/>
                  </a:cubicBezTo>
                  <a:cubicBezTo>
                    <a:pt x="4872" y="7009"/>
                    <a:pt x="4998" y="7021"/>
                    <a:pt x="5123" y="7021"/>
                  </a:cubicBezTo>
                  <a:cubicBezTo>
                    <a:pt x="6043" y="7021"/>
                    <a:pt x="6861" y="6369"/>
                    <a:pt x="7035" y="5432"/>
                  </a:cubicBezTo>
                  <a:lnTo>
                    <a:pt x="7152" y="4808"/>
                  </a:lnTo>
                  <a:cubicBezTo>
                    <a:pt x="7152" y="4808"/>
                    <a:pt x="7869" y="3808"/>
                    <a:pt x="7940" y="3186"/>
                  </a:cubicBezTo>
                  <a:cubicBezTo>
                    <a:pt x="8013" y="2563"/>
                    <a:pt x="8243" y="1628"/>
                    <a:pt x="7762" y="1362"/>
                  </a:cubicBezTo>
                  <a:cubicBezTo>
                    <a:pt x="7394" y="1157"/>
                    <a:pt x="7199" y="1133"/>
                    <a:pt x="7129" y="1133"/>
                  </a:cubicBezTo>
                  <a:cubicBezTo>
                    <a:pt x="7108" y="1133"/>
                    <a:pt x="7098" y="1136"/>
                    <a:pt x="7098" y="1136"/>
                  </a:cubicBezTo>
                  <a:cubicBezTo>
                    <a:pt x="7098" y="1136"/>
                    <a:pt x="7004" y="352"/>
                    <a:pt x="6532" y="352"/>
                  </a:cubicBezTo>
                  <a:cubicBezTo>
                    <a:pt x="6501" y="352"/>
                    <a:pt x="6469" y="355"/>
                    <a:pt x="6436" y="362"/>
                  </a:cubicBezTo>
                  <a:lnTo>
                    <a:pt x="6158" y="425"/>
                  </a:lnTo>
                  <a:cubicBezTo>
                    <a:pt x="6158" y="425"/>
                    <a:pt x="6125" y="0"/>
                    <a:pt x="5782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4"/>
            <p:cNvSpPr/>
            <p:nvPr/>
          </p:nvSpPr>
          <p:spPr>
            <a:xfrm>
              <a:off x="7326956" y="4016169"/>
              <a:ext cx="114493" cy="222002"/>
            </a:xfrm>
            <a:custGeom>
              <a:avLst/>
              <a:gdLst/>
              <a:ahLst/>
              <a:cxnLst/>
              <a:rect l="l" t="t" r="r" b="b"/>
              <a:pathLst>
                <a:path w="1752" h="3397" fill="none" extrusionOk="0">
                  <a:moveTo>
                    <a:pt x="1474" y="1"/>
                  </a:moveTo>
                  <a:lnTo>
                    <a:pt x="54" y="1916"/>
                  </a:lnTo>
                  <a:cubicBezTo>
                    <a:pt x="54" y="1916"/>
                    <a:pt x="0" y="2945"/>
                    <a:pt x="252" y="3108"/>
                  </a:cubicBezTo>
                  <a:cubicBezTo>
                    <a:pt x="504" y="3271"/>
                    <a:pt x="939" y="3397"/>
                    <a:pt x="1010" y="3108"/>
                  </a:cubicBezTo>
                  <a:cubicBezTo>
                    <a:pt x="1082" y="2819"/>
                    <a:pt x="1173" y="2187"/>
                    <a:pt x="1173" y="2187"/>
                  </a:cubicBezTo>
                  <a:lnTo>
                    <a:pt x="1751" y="1520"/>
                  </a:lnTo>
                </a:path>
              </a:pathLst>
            </a:custGeom>
            <a:noFill/>
            <a:ln w="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4"/>
            <p:cNvSpPr/>
            <p:nvPr/>
          </p:nvSpPr>
          <p:spPr>
            <a:xfrm>
              <a:off x="7403546" y="4158964"/>
              <a:ext cx="22546" cy="35552"/>
            </a:xfrm>
            <a:custGeom>
              <a:avLst/>
              <a:gdLst/>
              <a:ahLst/>
              <a:cxnLst/>
              <a:rect l="l" t="t" r="r" b="b"/>
              <a:pathLst>
                <a:path w="345" h="544" fill="none" extrusionOk="0">
                  <a:moveTo>
                    <a:pt x="1" y="1"/>
                  </a:moveTo>
                  <a:lnTo>
                    <a:pt x="345" y="543"/>
                  </a:lnTo>
                </a:path>
              </a:pathLst>
            </a:custGeom>
            <a:noFill/>
            <a:ln w="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4"/>
            <p:cNvSpPr/>
            <p:nvPr/>
          </p:nvSpPr>
          <p:spPr>
            <a:xfrm>
              <a:off x="7250300" y="3969834"/>
              <a:ext cx="111552" cy="241935"/>
            </a:xfrm>
            <a:custGeom>
              <a:avLst/>
              <a:gdLst/>
              <a:ahLst/>
              <a:cxnLst/>
              <a:rect l="l" t="t" r="r" b="b"/>
              <a:pathLst>
                <a:path w="1707" h="3702" fill="none" extrusionOk="0">
                  <a:moveTo>
                    <a:pt x="1336" y="3701"/>
                  </a:moveTo>
                  <a:cubicBezTo>
                    <a:pt x="1336" y="3701"/>
                    <a:pt x="577" y="3634"/>
                    <a:pt x="343" y="3166"/>
                  </a:cubicBezTo>
                  <a:cubicBezTo>
                    <a:pt x="107" y="2697"/>
                    <a:pt x="1" y="1964"/>
                    <a:pt x="199" y="1707"/>
                  </a:cubicBezTo>
                  <a:cubicBezTo>
                    <a:pt x="398" y="1452"/>
                    <a:pt x="1707" y="1"/>
                    <a:pt x="1707" y="1"/>
                  </a:cubicBezTo>
                </a:path>
              </a:pathLst>
            </a:custGeom>
            <a:noFill/>
            <a:ln w="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4"/>
            <p:cNvSpPr/>
            <p:nvPr/>
          </p:nvSpPr>
          <p:spPr>
            <a:xfrm>
              <a:off x="7236773" y="4166414"/>
              <a:ext cx="44503" cy="28886"/>
            </a:xfrm>
            <a:custGeom>
              <a:avLst/>
              <a:gdLst/>
              <a:ahLst/>
              <a:cxnLst/>
              <a:rect l="l" t="t" r="r" b="b"/>
              <a:pathLst>
                <a:path w="681" h="442" fill="none" extrusionOk="0">
                  <a:moveTo>
                    <a:pt x="0" y="1"/>
                  </a:moveTo>
                  <a:cubicBezTo>
                    <a:pt x="0" y="1"/>
                    <a:pt x="322" y="441"/>
                    <a:pt x="681" y="336"/>
                  </a:cubicBezTo>
                </a:path>
              </a:pathLst>
            </a:custGeom>
            <a:noFill/>
            <a:ln w="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4"/>
            <p:cNvSpPr/>
            <p:nvPr/>
          </p:nvSpPr>
          <p:spPr>
            <a:xfrm>
              <a:off x="7186453" y="4216735"/>
              <a:ext cx="72538" cy="88487"/>
            </a:xfrm>
            <a:custGeom>
              <a:avLst/>
              <a:gdLst/>
              <a:ahLst/>
              <a:cxnLst/>
              <a:rect l="l" t="t" r="r" b="b"/>
              <a:pathLst>
                <a:path w="1110" h="1354" fill="none" extrusionOk="0">
                  <a:moveTo>
                    <a:pt x="1" y="0"/>
                  </a:moveTo>
                  <a:cubicBezTo>
                    <a:pt x="1" y="0"/>
                    <a:pt x="972" y="417"/>
                    <a:pt x="1110" y="1354"/>
                  </a:cubicBezTo>
                </a:path>
              </a:pathLst>
            </a:custGeom>
            <a:noFill/>
            <a:ln w="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4"/>
            <p:cNvSpPr/>
            <p:nvPr/>
          </p:nvSpPr>
          <p:spPr>
            <a:xfrm>
              <a:off x="7271212" y="4205103"/>
              <a:ext cx="38034" cy="100120"/>
            </a:xfrm>
            <a:custGeom>
              <a:avLst/>
              <a:gdLst/>
              <a:ahLst/>
              <a:cxnLst/>
              <a:rect l="l" t="t" r="r" b="b"/>
              <a:pathLst>
                <a:path w="582" h="1532" fill="none" extrusionOk="0">
                  <a:moveTo>
                    <a:pt x="275" y="1532"/>
                  </a:moveTo>
                  <a:cubicBezTo>
                    <a:pt x="275" y="1532"/>
                    <a:pt x="1" y="632"/>
                    <a:pt x="582" y="0"/>
                  </a:cubicBezTo>
                </a:path>
              </a:pathLst>
            </a:custGeom>
            <a:noFill/>
            <a:ln w="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4"/>
            <p:cNvSpPr/>
            <p:nvPr/>
          </p:nvSpPr>
          <p:spPr>
            <a:xfrm>
              <a:off x="7414721" y="4314633"/>
              <a:ext cx="65" cy="48426"/>
            </a:xfrm>
            <a:custGeom>
              <a:avLst/>
              <a:gdLst/>
              <a:ahLst/>
              <a:cxnLst/>
              <a:rect l="l" t="t" r="r" b="b"/>
              <a:pathLst>
                <a:path w="1" h="741" fill="none" extrusionOk="0">
                  <a:moveTo>
                    <a:pt x="0" y="1"/>
                  </a:moveTo>
                  <a:lnTo>
                    <a:pt x="0" y="741"/>
                  </a:lnTo>
                </a:path>
              </a:pathLst>
            </a:custGeom>
            <a:noFill/>
            <a:ln w="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4"/>
            <p:cNvSpPr/>
            <p:nvPr/>
          </p:nvSpPr>
          <p:spPr>
            <a:xfrm>
              <a:off x="6418199" y="3608369"/>
              <a:ext cx="735514" cy="226381"/>
            </a:xfrm>
            <a:custGeom>
              <a:avLst/>
              <a:gdLst/>
              <a:ahLst/>
              <a:cxnLst/>
              <a:rect l="l" t="t" r="r" b="b"/>
              <a:pathLst>
                <a:path w="11255" h="3464" extrusionOk="0">
                  <a:moveTo>
                    <a:pt x="3182" y="1"/>
                  </a:moveTo>
                  <a:cubicBezTo>
                    <a:pt x="3182" y="1"/>
                    <a:pt x="1750" y="609"/>
                    <a:pt x="1" y="1261"/>
                  </a:cubicBezTo>
                  <a:cubicBezTo>
                    <a:pt x="1027" y="2565"/>
                    <a:pt x="3166" y="3464"/>
                    <a:pt x="5641" y="3464"/>
                  </a:cubicBezTo>
                  <a:cubicBezTo>
                    <a:pt x="8099" y="3464"/>
                    <a:pt x="10224" y="2579"/>
                    <a:pt x="11254" y="1291"/>
                  </a:cubicBezTo>
                  <a:cubicBezTo>
                    <a:pt x="9466" y="626"/>
                    <a:pt x="7990" y="1"/>
                    <a:pt x="7990" y="1"/>
                  </a:cubicBezTo>
                  <a:lnTo>
                    <a:pt x="5587" y="105"/>
                  </a:lnTo>
                  <a:lnTo>
                    <a:pt x="3182" y="1"/>
                  </a:ln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4"/>
            <p:cNvSpPr/>
            <p:nvPr/>
          </p:nvSpPr>
          <p:spPr>
            <a:xfrm>
              <a:off x="6906886" y="3193577"/>
              <a:ext cx="125733" cy="146651"/>
            </a:xfrm>
            <a:custGeom>
              <a:avLst/>
              <a:gdLst/>
              <a:ahLst/>
              <a:cxnLst/>
              <a:rect l="l" t="t" r="r" b="b"/>
              <a:pathLst>
                <a:path w="1924" h="2244" extrusionOk="0">
                  <a:moveTo>
                    <a:pt x="1209" y="1"/>
                  </a:moveTo>
                  <a:cubicBezTo>
                    <a:pt x="855" y="1"/>
                    <a:pt x="459" y="327"/>
                    <a:pt x="251" y="824"/>
                  </a:cubicBezTo>
                  <a:cubicBezTo>
                    <a:pt x="0" y="1420"/>
                    <a:pt x="117" y="2037"/>
                    <a:pt x="510" y="2203"/>
                  </a:cubicBezTo>
                  <a:cubicBezTo>
                    <a:pt x="576" y="2230"/>
                    <a:pt x="645" y="2243"/>
                    <a:pt x="716" y="2243"/>
                  </a:cubicBezTo>
                  <a:cubicBezTo>
                    <a:pt x="1070" y="2243"/>
                    <a:pt x="1465" y="1918"/>
                    <a:pt x="1674" y="1420"/>
                  </a:cubicBezTo>
                  <a:cubicBezTo>
                    <a:pt x="1923" y="824"/>
                    <a:pt x="1807" y="206"/>
                    <a:pt x="1415" y="41"/>
                  </a:cubicBezTo>
                  <a:cubicBezTo>
                    <a:pt x="1349" y="14"/>
                    <a:pt x="1280" y="1"/>
                    <a:pt x="1209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4"/>
            <p:cNvSpPr/>
            <p:nvPr/>
          </p:nvSpPr>
          <p:spPr>
            <a:xfrm>
              <a:off x="6946946" y="3232069"/>
              <a:ext cx="55221" cy="61105"/>
            </a:xfrm>
            <a:custGeom>
              <a:avLst/>
              <a:gdLst/>
              <a:ahLst/>
              <a:cxnLst/>
              <a:rect l="l" t="t" r="r" b="b"/>
              <a:pathLst>
                <a:path w="845" h="935" fill="none" extrusionOk="0">
                  <a:moveTo>
                    <a:pt x="845" y="1"/>
                  </a:moveTo>
                  <a:cubicBezTo>
                    <a:pt x="601" y="47"/>
                    <a:pt x="120" y="229"/>
                    <a:pt x="1" y="935"/>
                  </a:cubicBezTo>
                </a:path>
              </a:pathLst>
            </a:custGeom>
            <a:noFill/>
            <a:ln w="27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4"/>
            <p:cNvSpPr/>
            <p:nvPr/>
          </p:nvSpPr>
          <p:spPr>
            <a:xfrm>
              <a:off x="6550467" y="3193577"/>
              <a:ext cx="125799" cy="146651"/>
            </a:xfrm>
            <a:custGeom>
              <a:avLst/>
              <a:gdLst/>
              <a:ahLst/>
              <a:cxnLst/>
              <a:rect l="l" t="t" r="r" b="b"/>
              <a:pathLst>
                <a:path w="1925" h="2244" extrusionOk="0">
                  <a:moveTo>
                    <a:pt x="716" y="1"/>
                  </a:moveTo>
                  <a:cubicBezTo>
                    <a:pt x="645" y="1"/>
                    <a:pt x="576" y="14"/>
                    <a:pt x="510" y="41"/>
                  </a:cubicBezTo>
                  <a:cubicBezTo>
                    <a:pt x="117" y="206"/>
                    <a:pt x="0" y="824"/>
                    <a:pt x="251" y="1420"/>
                  </a:cubicBezTo>
                  <a:cubicBezTo>
                    <a:pt x="459" y="1918"/>
                    <a:pt x="855" y="2243"/>
                    <a:pt x="1209" y="2243"/>
                  </a:cubicBezTo>
                  <a:cubicBezTo>
                    <a:pt x="1280" y="2243"/>
                    <a:pt x="1349" y="2230"/>
                    <a:pt x="1415" y="2203"/>
                  </a:cubicBezTo>
                  <a:cubicBezTo>
                    <a:pt x="1807" y="2037"/>
                    <a:pt x="1925" y="1420"/>
                    <a:pt x="1674" y="824"/>
                  </a:cubicBezTo>
                  <a:cubicBezTo>
                    <a:pt x="1465" y="327"/>
                    <a:pt x="1070" y="1"/>
                    <a:pt x="716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4"/>
            <p:cNvSpPr/>
            <p:nvPr/>
          </p:nvSpPr>
          <p:spPr>
            <a:xfrm>
              <a:off x="6580986" y="3232069"/>
              <a:ext cx="55155" cy="61105"/>
            </a:xfrm>
            <a:custGeom>
              <a:avLst/>
              <a:gdLst/>
              <a:ahLst/>
              <a:cxnLst/>
              <a:rect l="l" t="t" r="r" b="b"/>
              <a:pathLst>
                <a:path w="844" h="935" fill="none" extrusionOk="0">
                  <a:moveTo>
                    <a:pt x="0" y="1"/>
                  </a:moveTo>
                  <a:cubicBezTo>
                    <a:pt x="243" y="47"/>
                    <a:pt x="725" y="229"/>
                    <a:pt x="844" y="935"/>
                  </a:cubicBezTo>
                </a:path>
              </a:pathLst>
            </a:custGeom>
            <a:noFill/>
            <a:ln w="27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4"/>
            <p:cNvSpPr/>
            <p:nvPr/>
          </p:nvSpPr>
          <p:spPr>
            <a:xfrm>
              <a:off x="6626339" y="3354148"/>
              <a:ext cx="316163" cy="336761"/>
            </a:xfrm>
            <a:custGeom>
              <a:avLst/>
              <a:gdLst/>
              <a:ahLst/>
              <a:cxnLst/>
              <a:rect l="l" t="t" r="r" b="b"/>
              <a:pathLst>
                <a:path w="4838" h="5153" extrusionOk="0">
                  <a:moveTo>
                    <a:pt x="322" y="1"/>
                  </a:moveTo>
                  <a:lnTo>
                    <a:pt x="0" y="5152"/>
                  </a:lnTo>
                  <a:lnTo>
                    <a:pt x="4837" y="5152"/>
                  </a:lnTo>
                  <a:lnTo>
                    <a:pt x="4658" y="1"/>
                  </a:ln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4"/>
            <p:cNvSpPr/>
            <p:nvPr/>
          </p:nvSpPr>
          <p:spPr>
            <a:xfrm>
              <a:off x="6643264" y="3354148"/>
              <a:ext cx="295905" cy="237752"/>
            </a:xfrm>
            <a:custGeom>
              <a:avLst/>
              <a:gdLst/>
              <a:ahLst/>
              <a:cxnLst/>
              <a:rect l="l" t="t" r="r" b="b"/>
              <a:pathLst>
                <a:path w="4528" h="3638" extrusionOk="0">
                  <a:moveTo>
                    <a:pt x="66" y="1"/>
                  </a:moveTo>
                  <a:lnTo>
                    <a:pt x="0" y="1043"/>
                  </a:lnTo>
                  <a:cubicBezTo>
                    <a:pt x="377" y="1673"/>
                    <a:pt x="1755" y="3638"/>
                    <a:pt x="4306" y="3638"/>
                  </a:cubicBezTo>
                  <a:cubicBezTo>
                    <a:pt x="4379" y="3638"/>
                    <a:pt x="4453" y="3636"/>
                    <a:pt x="4528" y="3633"/>
                  </a:cubicBezTo>
                  <a:lnTo>
                    <a:pt x="4399" y="1"/>
                  </a:lnTo>
                  <a:close/>
                </a:path>
              </a:pathLst>
            </a:custGeom>
            <a:solidFill>
              <a:srgbClr val="502C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4"/>
            <p:cNvSpPr/>
            <p:nvPr/>
          </p:nvSpPr>
          <p:spPr>
            <a:xfrm>
              <a:off x="6612092" y="3107115"/>
              <a:ext cx="353936" cy="425837"/>
            </a:xfrm>
            <a:custGeom>
              <a:avLst/>
              <a:gdLst/>
              <a:ahLst/>
              <a:cxnLst/>
              <a:rect l="l" t="t" r="r" b="b"/>
              <a:pathLst>
                <a:path w="5416" h="6516" extrusionOk="0">
                  <a:moveTo>
                    <a:pt x="2535" y="0"/>
                  </a:moveTo>
                  <a:cubicBezTo>
                    <a:pt x="2199" y="1370"/>
                    <a:pt x="168" y="1444"/>
                    <a:pt x="160" y="1444"/>
                  </a:cubicBezTo>
                  <a:cubicBezTo>
                    <a:pt x="58" y="1845"/>
                    <a:pt x="0" y="2276"/>
                    <a:pt x="0" y="2727"/>
                  </a:cubicBezTo>
                  <a:cubicBezTo>
                    <a:pt x="0" y="4819"/>
                    <a:pt x="1213" y="6516"/>
                    <a:pt x="2709" y="6516"/>
                  </a:cubicBezTo>
                  <a:cubicBezTo>
                    <a:pt x="4203" y="6516"/>
                    <a:pt x="5416" y="4819"/>
                    <a:pt x="5416" y="2727"/>
                  </a:cubicBezTo>
                  <a:cubicBezTo>
                    <a:pt x="5416" y="2276"/>
                    <a:pt x="5359" y="1845"/>
                    <a:pt x="5255" y="1444"/>
                  </a:cubicBezTo>
                  <a:cubicBezTo>
                    <a:pt x="5138" y="1460"/>
                    <a:pt x="5025" y="1467"/>
                    <a:pt x="4915" y="1467"/>
                  </a:cubicBezTo>
                  <a:cubicBezTo>
                    <a:pt x="3336" y="1467"/>
                    <a:pt x="2535" y="0"/>
                    <a:pt x="2535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4"/>
            <p:cNvSpPr/>
            <p:nvPr/>
          </p:nvSpPr>
          <p:spPr>
            <a:xfrm>
              <a:off x="6763182" y="3359507"/>
              <a:ext cx="47248" cy="24769"/>
            </a:xfrm>
            <a:custGeom>
              <a:avLst/>
              <a:gdLst/>
              <a:ahLst/>
              <a:cxnLst/>
              <a:rect l="l" t="t" r="r" b="b"/>
              <a:pathLst>
                <a:path w="723" h="379" fill="none" extrusionOk="0">
                  <a:moveTo>
                    <a:pt x="1" y="0"/>
                  </a:moveTo>
                  <a:cubicBezTo>
                    <a:pt x="1" y="0"/>
                    <a:pt x="254" y="378"/>
                    <a:pt x="723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4"/>
            <p:cNvSpPr/>
            <p:nvPr/>
          </p:nvSpPr>
          <p:spPr>
            <a:xfrm>
              <a:off x="6853691" y="3276770"/>
              <a:ext cx="22154" cy="22154"/>
            </a:xfrm>
            <a:custGeom>
              <a:avLst/>
              <a:gdLst/>
              <a:ahLst/>
              <a:cxnLst/>
              <a:rect l="l" t="t" r="r" b="b"/>
              <a:pathLst>
                <a:path w="339" h="339" extrusionOk="0">
                  <a:moveTo>
                    <a:pt x="169" y="0"/>
                  </a:moveTo>
                  <a:cubicBezTo>
                    <a:pt x="76" y="0"/>
                    <a:pt x="0" y="76"/>
                    <a:pt x="0" y="169"/>
                  </a:cubicBezTo>
                  <a:cubicBezTo>
                    <a:pt x="0" y="263"/>
                    <a:pt x="76" y="338"/>
                    <a:pt x="169" y="338"/>
                  </a:cubicBezTo>
                  <a:cubicBezTo>
                    <a:pt x="263" y="338"/>
                    <a:pt x="338" y="263"/>
                    <a:pt x="338" y="169"/>
                  </a:cubicBezTo>
                  <a:cubicBezTo>
                    <a:pt x="338" y="76"/>
                    <a:pt x="263" y="0"/>
                    <a:pt x="1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4"/>
            <p:cNvSpPr/>
            <p:nvPr/>
          </p:nvSpPr>
          <p:spPr>
            <a:xfrm>
              <a:off x="6703909" y="3276770"/>
              <a:ext cx="22154" cy="22154"/>
            </a:xfrm>
            <a:custGeom>
              <a:avLst/>
              <a:gdLst/>
              <a:ahLst/>
              <a:cxnLst/>
              <a:rect l="l" t="t" r="r" b="b"/>
              <a:pathLst>
                <a:path w="339" h="339" extrusionOk="0">
                  <a:moveTo>
                    <a:pt x="169" y="0"/>
                  </a:moveTo>
                  <a:cubicBezTo>
                    <a:pt x="76" y="0"/>
                    <a:pt x="0" y="76"/>
                    <a:pt x="0" y="169"/>
                  </a:cubicBezTo>
                  <a:cubicBezTo>
                    <a:pt x="0" y="263"/>
                    <a:pt x="76" y="338"/>
                    <a:pt x="169" y="338"/>
                  </a:cubicBezTo>
                  <a:cubicBezTo>
                    <a:pt x="263" y="338"/>
                    <a:pt x="338" y="263"/>
                    <a:pt x="338" y="169"/>
                  </a:cubicBezTo>
                  <a:cubicBezTo>
                    <a:pt x="338" y="76"/>
                    <a:pt x="263" y="0"/>
                    <a:pt x="1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4"/>
            <p:cNvSpPr/>
            <p:nvPr/>
          </p:nvSpPr>
          <p:spPr>
            <a:xfrm>
              <a:off x="6745395" y="3410153"/>
              <a:ext cx="82800" cy="28375"/>
            </a:xfrm>
            <a:custGeom>
              <a:avLst/>
              <a:gdLst/>
              <a:ahLst/>
              <a:cxnLst/>
              <a:rect l="l" t="t" r="r" b="b"/>
              <a:pathLst>
                <a:path w="723" h="108" fill="none" extrusionOk="0">
                  <a:moveTo>
                    <a:pt x="1" y="1"/>
                  </a:moveTo>
                  <a:cubicBezTo>
                    <a:pt x="1" y="1"/>
                    <a:pt x="416" y="107"/>
                    <a:pt x="723" y="1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4"/>
            <p:cNvSpPr/>
            <p:nvPr/>
          </p:nvSpPr>
          <p:spPr>
            <a:xfrm>
              <a:off x="6678357" y="3217953"/>
              <a:ext cx="73192" cy="28363"/>
            </a:xfrm>
            <a:custGeom>
              <a:avLst/>
              <a:gdLst/>
              <a:ahLst/>
              <a:cxnLst/>
              <a:rect l="l" t="t" r="r" b="b"/>
              <a:pathLst>
                <a:path w="1120" h="434" fill="none" extrusionOk="0">
                  <a:moveTo>
                    <a:pt x="0" y="433"/>
                  </a:moveTo>
                  <a:cubicBezTo>
                    <a:pt x="0" y="433"/>
                    <a:pt x="507" y="0"/>
                    <a:pt x="1119" y="433"/>
                  </a:cubicBezTo>
                </a:path>
              </a:pathLst>
            </a:custGeom>
            <a:noFill/>
            <a:ln w="81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4"/>
            <p:cNvSpPr/>
            <p:nvPr/>
          </p:nvSpPr>
          <p:spPr>
            <a:xfrm>
              <a:off x="6828205" y="3217953"/>
              <a:ext cx="73127" cy="28363"/>
            </a:xfrm>
            <a:custGeom>
              <a:avLst/>
              <a:gdLst/>
              <a:ahLst/>
              <a:cxnLst/>
              <a:rect l="l" t="t" r="r" b="b"/>
              <a:pathLst>
                <a:path w="1119" h="434" fill="none" extrusionOk="0">
                  <a:moveTo>
                    <a:pt x="0" y="433"/>
                  </a:moveTo>
                  <a:cubicBezTo>
                    <a:pt x="0" y="433"/>
                    <a:pt x="506" y="0"/>
                    <a:pt x="1118" y="433"/>
                  </a:cubicBezTo>
                </a:path>
              </a:pathLst>
            </a:custGeom>
            <a:noFill/>
            <a:ln w="81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4"/>
            <p:cNvSpPr/>
            <p:nvPr/>
          </p:nvSpPr>
          <p:spPr>
            <a:xfrm>
              <a:off x="7195929" y="3470018"/>
              <a:ext cx="437714" cy="419890"/>
            </a:xfrm>
            <a:custGeom>
              <a:avLst/>
              <a:gdLst/>
              <a:ahLst/>
              <a:cxnLst/>
              <a:rect l="l" t="t" r="r" b="b"/>
              <a:pathLst>
                <a:path w="6698" h="6425" extrusionOk="0">
                  <a:moveTo>
                    <a:pt x="1193" y="1"/>
                  </a:moveTo>
                  <a:cubicBezTo>
                    <a:pt x="538" y="1"/>
                    <a:pt x="1" y="537"/>
                    <a:pt x="1" y="1193"/>
                  </a:cubicBezTo>
                  <a:lnTo>
                    <a:pt x="1" y="4167"/>
                  </a:lnTo>
                  <a:cubicBezTo>
                    <a:pt x="1" y="4822"/>
                    <a:pt x="536" y="5358"/>
                    <a:pt x="1193" y="5358"/>
                  </a:cubicBezTo>
                  <a:lnTo>
                    <a:pt x="1990" y="5358"/>
                  </a:lnTo>
                  <a:lnTo>
                    <a:pt x="1990" y="6120"/>
                  </a:lnTo>
                  <a:cubicBezTo>
                    <a:pt x="1990" y="6304"/>
                    <a:pt x="2140" y="6424"/>
                    <a:pt x="2296" y="6424"/>
                  </a:cubicBezTo>
                  <a:cubicBezTo>
                    <a:pt x="2375" y="6424"/>
                    <a:pt x="2456" y="6393"/>
                    <a:pt x="2520" y="6324"/>
                  </a:cubicBezTo>
                  <a:lnTo>
                    <a:pt x="3390" y="5360"/>
                  </a:lnTo>
                  <a:lnTo>
                    <a:pt x="5507" y="5360"/>
                  </a:lnTo>
                  <a:cubicBezTo>
                    <a:pt x="6161" y="5360"/>
                    <a:pt x="6697" y="4825"/>
                    <a:pt x="6697" y="4170"/>
                  </a:cubicBezTo>
                  <a:lnTo>
                    <a:pt x="6697" y="1194"/>
                  </a:lnTo>
                  <a:cubicBezTo>
                    <a:pt x="6697" y="537"/>
                    <a:pt x="6162" y="1"/>
                    <a:pt x="55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4"/>
            <p:cNvSpPr/>
            <p:nvPr/>
          </p:nvSpPr>
          <p:spPr>
            <a:xfrm>
              <a:off x="7282649" y="3520927"/>
              <a:ext cx="247154" cy="246967"/>
            </a:xfrm>
            <a:custGeom>
              <a:avLst/>
              <a:gdLst/>
              <a:ahLst/>
              <a:cxnLst/>
              <a:rect l="l" t="t" r="r" b="b"/>
              <a:pathLst>
                <a:path w="3782" h="3779" extrusionOk="0">
                  <a:moveTo>
                    <a:pt x="3565" y="212"/>
                  </a:moveTo>
                  <a:lnTo>
                    <a:pt x="3565" y="218"/>
                  </a:lnTo>
                  <a:lnTo>
                    <a:pt x="3565" y="2147"/>
                  </a:lnTo>
                  <a:lnTo>
                    <a:pt x="3006" y="1512"/>
                  </a:lnTo>
                  <a:cubicBezTo>
                    <a:pt x="2985" y="1490"/>
                    <a:pt x="2958" y="1477"/>
                    <a:pt x="2929" y="1475"/>
                  </a:cubicBezTo>
                  <a:cubicBezTo>
                    <a:pt x="2927" y="1475"/>
                    <a:pt x="2925" y="1475"/>
                    <a:pt x="2924" y="1475"/>
                  </a:cubicBezTo>
                  <a:cubicBezTo>
                    <a:pt x="2893" y="1475"/>
                    <a:pt x="2868" y="1488"/>
                    <a:pt x="2849" y="1508"/>
                  </a:cubicBezTo>
                  <a:lnTo>
                    <a:pt x="2288" y="2076"/>
                  </a:lnTo>
                  <a:lnTo>
                    <a:pt x="1677" y="1438"/>
                  </a:lnTo>
                  <a:cubicBezTo>
                    <a:pt x="1656" y="1416"/>
                    <a:pt x="1628" y="1405"/>
                    <a:pt x="1599" y="1405"/>
                  </a:cubicBezTo>
                  <a:cubicBezTo>
                    <a:pt x="1574" y="1405"/>
                    <a:pt x="1550" y="1413"/>
                    <a:pt x="1531" y="1429"/>
                  </a:cubicBezTo>
                  <a:lnTo>
                    <a:pt x="219" y="2513"/>
                  </a:lnTo>
                  <a:lnTo>
                    <a:pt x="219" y="212"/>
                  </a:lnTo>
                  <a:close/>
                  <a:moveTo>
                    <a:pt x="1588" y="1665"/>
                  </a:moveTo>
                  <a:lnTo>
                    <a:pt x="2131" y="2230"/>
                  </a:lnTo>
                  <a:lnTo>
                    <a:pt x="1752" y="2587"/>
                  </a:lnTo>
                  <a:cubicBezTo>
                    <a:pt x="1709" y="2629"/>
                    <a:pt x="1706" y="2697"/>
                    <a:pt x="1747" y="2741"/>
                  </a:cubicBezTo>
                  <a:cubicBezTo>
                    <a:pt x="1769" y="2763"/>
                    <a:pt x="1797" y="2774"/>
                    <a:pt x="1827" y="2774"/>
                  </a:cubicBezTo>
                  <a:cubicBezTo>
                    <a:pt x="1854" y="2774"/>
                    <a:pt x="1881" y="2765"/>
                    <a:pt x="1901" y="2746"/>
                  </a:cubicBezTo>
                  <a:lnTo>
                    <a:pt x="2361" y="2311"/>
                  </a:lnTo>
                  <a:cubicBezTo>
                    <a:pt x="2361" y="2311"/>
                    <a:pt x="2361" y="2310"/>
                    <a:pt x="2362" y="2310"/>
                  </a:cubicBezTo>
                  <a:cubicBezTo>
                    <a:pt x="2365" y="2310"/>
                    <a:pt x="2365" y="2310"/>
                    <a:pt x="2365" y="2308"/>
                  </a:cubicBezTo>
                  <a:lnTo>
                    <a:pt x="2921" y="1741"/>
                  </a:lnTo>
                  <a:lnTo>
                    <a:pt x="3563" y="2471"/>
                  </a:lnTo>
                  <a:lnTo>
                    <a:pt x="3563" y="3562"/>
                  </a:lnTo>
                  <a:lnTo>
                    <a:pt x="217" y="3562"/>
                  </a:lnTo>
                  <a:lnTo>
                    <a:pt x="217" y="2799"/>
                  </a:lnTo>
                  <a:lnTo>
                    <a:pt x="1588" y="1665"/>
                  </a:lnTo>
                  <a:close/>
                  <a:moveTo>
                    <a:pt x="107" y="0"/>
                  </a:moveTo>
                  <a:cubicBezTo>
                    <a:pt x="48" y="0"/>
                    <a:pt x="1" y="49"/>
                    <a:pt x="1" y="108"/>
                  </a:cubicBezTo>
                  <a:lnTo>
                    <a:pt x="1" y="3672"/>
                  </a:lnTo>
                  <a:cubicBezTo>
                    <a:pt x="1" y="3731"/>
                    <a:pt x="48" y="3779"/>
                    <a:pt x="107" y="3779"/>
                  </a:cubicBezTo>
                  <a:lnTo>
                    <a:pt x="3671" y="3779"/>
                  </a:lnTo>
                  <a:cubicBezTo>
                    <a:pt x="3731" y="3779"/>
                    <a:pt x="3778" y="3731"/>
                    <a:pt x="3778" y="3672"/>
                  </a:cubicBezTo>
                  <a:lnTo>
                    <a:pt x="3778" y="108"/>
                  </a:lnTo>
                  <a:cubicBezTo>
                    <a:pt x="3781" y="49"/>
                    <a:pt x="3732" y="0"/>
                    <a:pt x="3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4"/>
            <p:cNvSpPr/>
            <p:nvPr/>
          </p:nvSpPr>
          <p:spPr>
            <a:xfrm>
              <a:off x="7325192" y="3549290"/>
              <a:ext cx="63716" cy="63719"/>
            </a:xfrm>
            <a:custGeom>
              <a:avLst/>
              <a:gdLst/>
              <a:ahLst/>
              <a:cxnLst/>
              <a:rect l="l" t="t" r="r" b="b"/>
              <a:pathLst>
                <a:path w="975" h="975" extrusionOk="0">
                  <a:moveTo>
                    <a:pt x="487" y="217"/>
                  </a:moveTo>
                  <a:cubicBezTo>
                    <a:pt x="638" y="217"/>
                    <a:pt x="758" y="338"/>
                    <a:pt x="758" y="487"/>
                  </a:cubicBezTo>
                  <a:cubicBezTo>
                    <a:pt x="758" y="638"/>
                    <a:pt x="635" y="758"/>
                    <a:pt x="487" y="758"/>
                  </a:cubicBezTo>
                  <a:cubicBezTo>
                    <a:pt x="337" y="758"/>
                    <a:pt x="217" y="635"/>
                    <a:pt x="217" y="487"/>
                  </a:cubicBezTo>
                  <a:cubicBezTo>
                    <a:pt x="217" y="337"/>
                    <a:pt x="337" y="217"/>
                    <a:pt x="487" y="217"/>
                  </a:cubicBezTo>
                  <a:close/>
                  <a:moveTo>
                    <a:pt x="487" y="0"/>
                  </a:moveTo>
                  <a:cubicBezTo>
                    <a:pt x="218" y="0"/>
                    <a:pt x="1" y="218"/>
                    <a:pt x="1" y="488"/>
                  </a:cubicBezTo>
                  <a:cubicBezTo>
                    <a:pt x="1" y="757"/>
                    <a:pt x="218" y="974"/>
                    <a:pt x="487" y="974"/>
                  </a:cubicBezTo>
                  <a:cubicBezTo>
                    <a:pt x="757" y="974"/>
                    <a:pt x="975" y="757"/>
                    <a:pt x="975" y="488"/>
                  </a:cubicBezTo>
                  <a:cubicBezTo>
                    <a:pt x="975" y="218"/>
                    <a:pt x="757" y="0"/>
                    <a:pt x="4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4"/>
            <p:cNvSpPr/>
            <p:nvPr/>
          </p:nvSpPr>
          <p:spPr>
            <a:xfrm>
              <a:off x="6775525" y="3173750"/>
              <a:ext cx="22553" cy="27110"/>
            </a:xfrm>
            <a:custGeom>
              <a:avLst/>
              <a:gdLst/>
              <a:ahLst/>
              <a:cxnLst/>
              <a:rect l="l" t="t" r="r" b="b"/>
              <a:pathLst>
                <a:path w="3762" h="3760" extrusionOk="0">
                  <a:moveTo>
                    <a:pt x="1884" y="0"/>
                  </a:moveTo>
                  <a:cubicBezTo>
                    <a:pt x="1883" y="0"/>
                    <a:pt x="1882" y="0"/>
                    <a:pt x="1881" y="0"/>
                  </a:cubicBezTo>
                  <a:cubicBezTo>
                    <a:pt x="842" y="0"/>
                    <a:pt x="0" y="842"/>
                    <a:pt x="0" y="1880"/>
                  </a:cubicBezTo>
                  <a:cubicBezTo>
                    <a:pt x="0" y="2919"/>
                    <a:pt x="844" y="3760"/>
                    <a:pt x="1881" y="3760"/>
                  </a:cubicBezTo>
                  <a:cubicBezTo>
                    <a:pt x="2919" y="3760"/>
                    <a:pt x="3761" y="2918"/>
                    <a:pt x="3761" y="1880"/>
                  </a:cubicBezTo>
                  <a:cubicBezTo>
                    <a:pt x="3761" y="843"/>
                    <a:pt x="2920" y="0"/>
                    <a:pt x="18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4"/>
            <p:cNvSpPr/>
            <p:nvPr/>
          </p:nvSpPr>
          <p:spPr>
            <a:xfrm>
              <a:off x="5487426" y="4400818"/>
              <a:ext cx="1340786" cy="942841"/>
            </a:xfrm>
            <a:custGeom>
              <a:avLst/>
              <a:gdLst/>
              <a:ahLst/>
              <a:cxnLst/>
              <a:rect l="l" t="t" r="r" b="b"/>
              <a:pathLst>
                <a:path w="20517" h="14427" extrusionOk="0">
                  <a:moveTo>
                    <a:pt x="15671" y="1"/>
                  </a:moveTo>
                  <a:cubicBezTo>
                    <a:pt x="15389" y="1"/>
                    <a:pt x="15121" y="115"/>
                    <a:pt x="14925" y="318"/>
                  </a:cubicBezTo>
                  <a:lnTo>
                    <a:pt x="12578" y="2781"/>
                  </a:lnTo>
                  <a:lnTo>
                    <a:pt x="10160" y="4475"/>
                  </a:lnTo>
                  <a:lnTo>
                    <a:pt x="10575" y="1553"/>
                  </a:lnTo>
                  <a:cubicBezTo>
                    <a:pt x="10575" y="1552"/>
                    <a:pt x="6430" y="509"/>
                    <a:pt x="5348" y="509"/>
                  </a:cubicBezTo>
                  <a:cubicBezTo>
                    <a:pt x="5301" y="509"/>
                    <a:pt x="5260" y="511"/>
                    <a:pt x="5225" y="515"/>
                  </a:cubicBezTo>
                  <a:cubicBezTo>
                    <a:pt x="5225" y="515"/>
                    <a:pt x="1" y="9853"/>
                    <a:pt x="4187" y="13606"/>
                  </a:cubicBezTo>
                  <a:cubicBezTo>
                    <a:pt x="4829" y="14180"/>
                    <a:pt x="5500" y="14426"/>
                    <a:pt x="6178" y="14426"/>
                  </a:cubicBezTo>
                  <a:cubicBezTo>
                    <a:pt x="9923" y="14426"/>
                    <a:pt x="13863" y="6920"/>
                    <a:pt x="13985" y="5972"/>
                  </a:cubicBezTo>
                  <a:cubicBezTo>
                    <a:pt x="13985" y="5972"/>
                    <a:pt x="14346" y="6032"/>
                    <a:pt x="14771" y="6032"/>
                  </a:cubicBezTo>
                  <a:cubicBezTo>
                    <a:pt x="15251" y="6032"/>
                    <a:pt x="15813" y="5956"/>
                    <a:pt x="16023" y="5630"/>
                  </a:cubicBezTo>
                  <a:cubicBezTo>
                    <a:pt x="16023" y="5630"/>
                    <a:pt x="17496" y="6141"/>
                    <a:pt x="18153" y="6141"/>
                  </a:cubicBezTo>
                  <a:cubicBezTo>
                    <a:pt x="18277" y="6141"/>
                    <a:pt x="18371" y="6123"/>
                    <a:pt x="18422" y="6081"/>
                  </a:cubicBezTo>
                  <a:cubicBezTo>
                    <a:pt x="18747" y="5809"/>
                    <a:pt x="16636" y="4619"/>
                    <a:pt x="16636" y="4619"/>
                  </a:cubicBezTo>
                  <a:lnTo>
                    <a:pt x="16636" y="4619"/>
                  </a:lnTo>
                  <a:cubicBezTo>
                    <a:pt x="16636" y="4619"/>
                    <a:pt x="18068" y="4977"/>
                    <a:pt x="18892" y="4977"/>
                  </a:cubicBezTo>
                  <a:cubicBezTo>
                    <a:pt x="19193" y="4977"/>
                    <a:pt x="19412" y="4929"/>
                    <a:pt x="19451" y="4798"/>
                  </a:cubicBezTo>
                  <a:cubicBezTo>
                    <a:pt x="19583" y="4356"/>
                    <a:pt x="18585" y="3986"/>
                    <a:pt x="18585" y="3986"/>
                  </a:cubicBezTo>
                  <a:lnTo>
                    <a:pt x="18585" y="3986"/>
                  </a:lnTo>
                  <a:cubicBezTo>
                    <a:pt x="18585" y="3986"/>
                    <a:pt x="18970" y="4040"/>
                    <a:pt x="19379" y="4040"/>
                  </a:cubicBezTo>
                  <a:cubicBezTo>
                    <a:pt x="19787" y="4040"/>
                    <a:pt x="20219" y="3986"/>
                    <a:pt x="20318" y="3769"/>
                  </a:cubicBezTo>
                  <a:cubicBezTo>
                    <a:pt x="20517" y="3336"/>
                    <a:pt x="19541" y="3228"/>
                    <a:pt x="18966" y="2904"/>
                  </a:cubicBezTo>
                  <a:cubicBezTo>
                    <a:pt x="18387" y="2580"/>
                    <a:pt x="16891" y="1587"/>
                    <a:pt x="16169" y="1515"/>
                  </a:cubicBezTo>
                  <a:cubicBezTo>
                    <a:pt x="16169" y="1515"/>
                    <a:pt x="16926" y="1301"/>
                    <a:pt x="17785" y="1301"/>
                  </a:cubicBezTo>
                  <a:cubicBezTo>
                    <a:pt x="18098" y="1301"/>
                    <a:pt x="18424" y="1329"/>
                    <a:pt x="18732" y="1406"/>
                  </a:cubicBezTo>
                  <a:cubicBezTo>
                    <a:pt x="18732" y="1406"/>
                    <a:pt x="19145" y="1517"/>
                    <a:pt x="19533" y="1517"/>
                  </a:cubicBezTo>
                  <a:cubicBezTo>
                    <a:pt x="19751" y="1517"/>
                    <a:pt x="19961" y="1482"/>
                    <a:pt x="20084" y="1372"/>
                  </a:cubicBezTo>
                  <a:cubicBezTo>
                    <a:pt x="20428" y="1064"/>
                    <a:pt x="18461" y="1"/>
                    <a:pt x="1676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4"/>
            <p:cNvSpPr/>
            <p:nvPr/>
          </p:nvSpPr>
          <p:spPr>
            <a:xfrm>
              <a:off x="5588515" y="4434098"/>
              <a:ext cx="599390" cy="729334"/>
            </a:xfrm>
            <a:custGeom>
              <a:avLst/>
              <a:gdLst/>
              <a:ahLst/>
              <a:cxnLst/>
              <a:rect l="l" t="t" r="r" b="b"/>
              <a:pathLst>
                <a:path w="9172" h="11160" extrusionOk="0">
                  <a:moveTo>
                    <a:pt x="3944" y="1"/>
                  </a:moveTo>
                  <a:cubicBezTo>
                    <a:pt x="3897" y="1"/>
                    <a:pt x="3856" y="3"/>
                    <a:pt x="3821" y="7"/>
                  </a:cubicBezTo>
                  <a:cubicBezTo>
                    <a:pt x="3821" y="7"/>
                    <a:pt x="1" y="6834"/>
                    <a:pt x="1511" y="11159"/>
                  </a:cubicBezTo>
                  <a:cubicBezTo>
                    <a:pt x="1427" y="6822"/>
                    <a:pt x="8756" y="3965"/>
                    <a:pt x="8756" y="3965"/>
                  </a:cubicBezTo>
                  <a:lnTo>
                    <a:pt x="9171" y="1043"/>
                  </a:lnTo>
                  <a:cubicBezTo>
                    <a:pt x="9171" y="1043"/>
                    <a:pt x="5026" y="1"/>
                    <a:pt x="3944" y="1"/>
                  </a:cubicBezTo>
                  <a:close/>
                </a:path>
              </a:pathLst>
            </a:custGeom>
            <a:solidFill>
              <a:srgbClr val="502C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35">
            <a:hlinkClick r:id="" action="ppaction://hlinkshowjump?jump=firstslide"/>
          </p:cNvPr>
          <p:cNvSpPr/>
          <p:nvPr/>
        </p:nvSpPr>
        <p:spPr>
          <a:xfrm>
            <a:off x="8428901" y="268675"/>
            <a:ext cx="284400" cy="2844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66675" dir="168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35">
            <a:hlinkClick r:id="" action="ppaction://hlinkshowjump?jump=firstslide"/>
          </p:cNvPr>
          <p:cNvSpPr/>
          <p:nvPr/>
        </p:nvSpPr>
        <p:spPr>
          <a:xfrm>
            <a:off x="8480603" y="322243"/>
            <a:ext cx="180994" cy="177264"/>
          </a:xfrm>
          <a:custGeom>
            <a:avLst/>
            <a:gdLst/>
            <a:ahLst/>
            <a:cxnLst/>
            <a:rect l="l" t="t" r="r" b="b"/>
            <a:pathLst>
              <a:path w="12323" h="12067" extrusionOk="0">
                <a:moveTo>
                  <a:pt x="6165" y="705"/>
                </a:moveTo>
                <a:cubicBezTo>
                  <a:pt x="6180" y="705"/>
                  <a:pt x="6194" y="706"/>
                  <a:pt x="6209" y="708"/>
                </a:cubicBezTo>
                <a:cubicBezTo>
                  <a:pt x="6303" y="718"/>
                  <a:pt x="6388" y="763"/>
                  <a:pt x="6453" y="829"/>
                </a:cubicBezTo>
                <a:lnTo>
                  <a:pt x="11384" y="5744"/>
                </a:lnTo>
                <a:lnTo>
                  <a:pt x="11387" y="5746"/>
                </a:lnTo>
                <a:cubicBezTo>
                  <a:pt x="11543" y="5902"/>
                  <a:pt x="11543" y="6158"/>
                  <a:pt x="11387" y="6315"/>
                </a:cubicBezTo>
                <a:cubicBezTo>
                  <a:pt x="11310" y="6392"/>
                  <a:pt x="11209" y="6434"/>
                  <a:pt x="11101" y="6434"/>
                </a:cubicBezTo>
                <a:lnTo>
                  <a:pt x="10563" y="6434"/>
                </a:lnTo>
                <a:cubicBezTo>
                  <a:pt x="10367" y="6434"/>
                  <a:pt x="10209" y="6592"/>
                  <a:pt x="10209" y="6789"/>
                </a:cubicBezTo>
                <a:lnTo>
                  <a:pt x="10209" y="10762"/>
                </a:lnTo>
                <a:cubicBezTo>
                  <a:pt x="10209" y="11090"/>
                  <a:pt x="9943" y="11357"/>
                  <a:pt x="9614" y="11357"/>
                </a:cubicBezTo>
                <a:lnTo>
                  <a:pt x="8032" y="11357"/>
                </a:lnTo>
                <a:lnTo>
                  <a:pt x="8032" y="8872"/>
                </a:lnTo>
                <a:cubicBezTo>
                  <a:pt x="8032" y="8154"/>
                  <a:pt x="7448" y="7570"/>
                  <a:pt x="6729" y="7570"/>
                </a:cubicBezTo>
                <a:lnTo>
                  <a:pt x="5596" y="7570"/>
                </a:lnTo>
                <a:cubicBezTo>
                  <a:pt x="4876" y="7570"/>
                  <a:pt x="4293" y="8154"/>
                  <a:pt x="4293" y="8872"/>
                </a:cubicBezTo>
                <a:lnTo>
                  <a:pt x="4293" y="11357"/>
                </a:lnTo>
                <a:lnTo>
                  <a:pt x="2710" y="11357"/>
                </a:lnTo>
                <a:cubicBezTo>
                  <a:pt x="2382" y="11357"/>
                  <a:pt x="2117" y="11090"/>
                  <a:pt x="2117" y="10762"/>
                </a:cubicBezTo>
                <a:lnTo>
                  <a:pt x="2117" y="6789"/>
                </a:lnTo>
                <a:cubicBezTo>
                  <a:pt x="2117" y="6592"/>
                  <a:pt x="1959" y="6434"/>
                  <a:pt x="1762" y="6434"/>
                </a:cubicBezTo>
                <a:lnTo>
                  <a:pt x="1234" y="6434"/>
                </a:lnTo>
                <a:cubicBezTo>
                  <a:pt x="1228" y="6434"/>
                  <a:pt x="1223" y="6434"/>
                  <a:pt x="1217" y="6432"/>
                </a:cubicBezTo>
                <a:cubicBezTo>
                  <a:pt x="1111" y="6431"/>
                  <a:pt x="1012" y="6389"/>
                  <a:pt x="937" y="6315"/>
                </a:cubicBezTo>
                <a:cubicBezTo>
                  <a:pt x="779" y="6157"/>
                  <a:pt x="779" y="5902"/>
                  <a:pt x="937" y="5745"/>
                </a:cubicBezTo>
                <a:lnTo>
                  <a:pt x="5876" y="824"/>
                </a:lnTo>
                <a:cubicBezTo>
                  <a:pt x="5952" y="747"/>
                  <a:pt x="6055" y="705"/>
                  <a:pt x="6165" y="705"/>
                </a:cubicBezTo>
                <a:close/>
                <a:moveTo>
                  <a:pt x="6161" y="0"/>
                </a:moveTo>
                <a:cubicBezTo>
                  <a:pt x="5864" y="0"/>
                  <a:pt x="5585" y="116"/>
                  <a:pt x="5374" y="326"/>
                </a:cubicBezTo>
                <a:lnTo>
                  <a:pt x="438" y="5245"/>
                </a:lnTo>
                <a:lnTo>
                  <a:pt x="432" y="5251"/>
                </a:lnTo>
                <a:cubicBezTo>
                  <a:pt x="0" y="5684"/>
                  <a:pt x="0" y="6386"/>
                  <a:pt x="436" y="6820"/>
                </a:cubicBezTo>
                <a:cubicBezTo>
                  <a:pt x="633" y="7017"/>
                  <a:pt x="895" y="7132"/>
                  <a:pt x="1174" y="7144"/>
                </a:cubicBezTo>
                <a:cubicBezTo>
                  <a:pt x="1186" y="7146"/>
                  <a:pt x="1197" y="7146"/>
                  <a:pt x="1208" y="7146"/>
                </a:cubicBezTo>
                <a:lnTo>
                  <a:pt x="1405" y="7146"/>
                </a:lnTo>
                <a:lnTo>
                  <a:pt x="1405" y="11870"/>
                </a:lnTo>
                <a:cubicBezTo>
                  <a:pt x="1405" y="11979"/>
                  <a:pt x="1493" y="12066"/>
                  <a:pt x="1601" y="12066"/>
                </a:cubicBezTo>
                <a:lnTo>
                  <a:pt x="4648" y="12066"/>
                </a:lnTo>
                <a:cubicBezTo>
                  <a:pt x="4843" y="12066"/>
                  <a:pt x="5002" y="11908"/>
                  <a:pt x="5002" y="11712"/>
                </a:cubicBezTo>
                <a:lnTo>
                  <a:pt x="5002" y="8875"/>
                </a:lnTo>
                <a:cubicBezTo>
                  <a:pt x="5002" y="8546"/>
                  <a:pt x="5268" y="8280"/>
                  <a:pt x="5596" y="8280"/>
                </a:cubicBezTo>
                <a:lnTo>
                  <a:pt x="6726" y="8280"/>
                </a:lnTo>
                <a:cubicBezTo>
                  <a:pt x="7055" y="8280"/>
                  <a:pt x="7321" y="8546"/>
                  <a:pt x="7321" y="8875"/>
                </a:cubicBezTo>
                <a:lnTo>
                  <a:pt x="7321" y="11712"/>
                </a:lnTo>
                <a:cubicBezTo>
                  <a:pt x="7321" y="11908"/>
                  <a:pt x="7479" y="12066"/>
                  <a:pt x="7675" y="12066"/>
                </a:cubicBezTo>
                <a:lnTo>
                  <a:pt x="10721" y="12066"/>
                </a:lnTo>
                <a:cubicBezTo>
                  <a:pt x="10830" y="12066"/>
                  <a:pt x="10918" y="11978"/>
                  <a:pt x="10918" y="11870"/>
                </a:cubicBezTo>
                <a:lnTo>
                  <a:pt x="10918" y="7146"/>
                </a:lnTo>
                <a:lnTo>
                  <a:pt x="11101" y="7146"/>
                </a:lnTo>
                <a:cubicBezTo>
                  <a:pt x="11399" y="7146"/>
                  <a:pt x="11678" y="7030"/>
                  <a:pt x="11889" y="6820"/>
                </a:cubicBezTo>
                <a:cubicBezTo>
                  <a:pt x="12322" y="6385"/>
                  <a:pt x="12322" y="5681"/>
                  <a:pt x="11889" y="5249"/>
                </a:cubicBezTo>
                <a:lnTo>
                  <a:pt x="6950" y="326"/>
                </a:lnTo>
                <a:cubicBezTo>
                  <a:pt x="6739" y="116"/>
                  <a:pt x="6459" y="0"/>
                  <a:pt x="616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3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/>
              <a:t>NAČIN ODVIKAVANJA OD MOBITELA</a:t>
            </a:r>
            <a:endParaRPr sz="280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xmlns="" id="{A63BCC6E-9959-4F3B-BA57-057FB6298A0D}"/>
              </a:ext>
            </a:extLst>
          </p:cNvPr>
          <p:cNvSpPr txBox="1"/>
          <p:nvPr/>
        </p:nvSpPr>
        <p:spPr>
          <a:xfrm>
            <a:off x="925738" y="1614488"/>
            <a:ext cx="5684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/>
              <a:t>KORISTITI MOBITEL SAMO ZA POZIVE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xmlns="" id="{50BC38F9-FECB-49F1-A5CA-F81C5F6EB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411" y="1506031"/>
            <a:ext cx="2584928" cy="27678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latin typeface="Bowlby One"/>
                <a:ea typeface="Bowlby One"/>
                <a:cs typeface="Bowlby One"/>
                <a:sym typeface="Bowlby One"/>
              </a:rPr>
              <a:t>NAČIN ODVIKAVANJA OD MOBITELA</a:t>
            </a:r>
            <a:endParaRPr sz="2800">
              <a:latin typeface="Bowlby One"/>
              <a:ea typeface="Bowlby One"/>
              <a:cs typeface="Bowlby One"/>
              <a:sym typeface="Bowlby One"/>
            </a:endParaRPr>
          </a:p>
        </p:txBody>
      </p:sp>
      <p:sp>
        <p:nvSpPr>
          <p:cNvPr id="592" name="Google Shape;592;p36"/>
          <p:cNvSpPr/>
          <p:nvPr/>
        </p:nvSpPr>
        <p:spPr>
          <a:xfrm rot="-1149736">
            <a:off x="8171650" y="3935162"/>
            <a:ext cx="537783" cy="468222"/>
          </a:xfrm>
          <a:custGeom>
            <a:avLst/>
            <a:gdLst/>
            <a:ahLst/>
            <a:cxnLst/>
            <a:rect l="l" t="t" r="r" b="b"/>
            <a:pathLst>
              <a:path w="6958" h="6058" extrusionOk="0">
                <a:moveTo>
                  <a:pt x="3903" y="1"/>
                </a:moveTo>
                <a:cubicBezTo>
                  <a:pt x="3640" y="1"/>
                  <a:pt x="3429" y="195"/>
                  <a:pt x="3429" y="435"/>
                </a:cubicBezTo>
                <a:lnTo>
                  <a:pt x="3429" y="898"/>
                </a:lnTo>
                <a:cubicBezTo>
                  <a:pt x="3304" y="2429"/>
                  <a:pt x="2141" y="2828"/>
                  <a:pt x="2141" y="2828"/>
                </a:cubicBezTo>
                <a:lnTo>
                  <a:pt x="2141" y="2396"/>
                </a:lnTo>
                <a:lnTo>
                  <a:pt x="0" y="2396"/>
                </a:lnTo>
                <a:lnTo>
                  <a:pt x="0" y="6058"/>
                </a:lnTo>
                <a:lnTo>
                  <a:pt x="2141" y="6058"/>
                </a:lnTo>
                <a:lnTo>
                  <a:pt x="2141" y="5594"/>
                </a:lnTo>
                <a:cubicBezTo>
                  <a:pt x="2141" y="5594"/>
                  <a:pt x="2633" y="5935"/>
                  <a:pt x="4016" y="5954"/>
                </a:cubicBezTo>
                <a:cubicBezTo>
                  <a:pt x="4083" y="5985"/>
                  <a:pt x="4155" y="6006"/>
                  <a:pt x="4233" y="6006"/>
                </a:cubicBezTo>
                <a:lnTo>
                  <a:pt x="5862" y="6006"/>
                </a:lnTo>
                <a:cubicBezTo>
                  <a:pt x="6136" y="6006"/>
                  <a:pt x="6358" y="5782"/>
                  <a:pt x="6358" y="5508"/>
                </a:cubicBezTo>
                <a:cubicBezTo>
                  <a:pt x="6358" y="5335"/>
                  <a:pt x="6269" y="5183"/>
                  <a:pt x="6136" y="5094"/>
                </a:cubicBezTo>
                <a:cubicBezTo>
                  <a:pt x="6375" y="5057"/>
                  <a:pt x="6558" y="4853"/>
                  <a:pt x="6558" y="4605"/>
                </a:cubicBezTo>
                <a:cubicBezTo>
                  <a:pt x="6558" y="4433"/>
                  <a:pt x="6470" y="4281"/>
                  <a:pt x="6336" y="4192"/>
                </a:cubicBezTo>
                <a:cubicBezTo>
                  <a:pt x="6575" y="4154"/>
                  <a:pt x="6759" y="3951"/>
                  <a:pt x="6759" y="3702"/>
                </a:cubicBezTo>
                <a:cubicBezTo>
                  <a:pt x="6759" y="3530"/>
                  <a:pt x="6670" y="3378"/>
                  <a:pt x="6536" y="3287"/>
                </a:cubicBezTo>
                <a:cubicBezTo>
                  <a:pt x="6772" y="3252"/>
                  <a:pt x="6957" y="3049"/>
                  <a:pt x="6957" y="2800"/>
                </a:cubicBezTo>
                <a:cubicBezTo>
                  <a:pt x="6957" y="2525"/>
                  <a:pt x="6735" y="2301"/>
                  <a:pt x="6461" y="2301"/>
                </a:cubicBezTo>
                <a:lnTo>
                  <a:pt x="4831" y="2301"/>
                </a:lnTo>
                <a:cubicBezTo>
                  <a:pt x="4756" y="2301"/>
                  <a:pt x="4683" y="2321"/>
                  <a:pt x="4618" y="2352"/>
                </a:cubicBezTo>
                <a:lnTo>
                  <a:pt x="4284" y="2352"/>
                </a:lnTo>
                <a:cubicBezTo>
                  <a:pt x="4514" y="1683"/>
                  <a:pt x="4379" y="435"/>
                  <a:pt x="4379" y="435"/>
                </a:cubicBezTo>
                <a:cubicBezTo>
                  <a:pt x="4379" y="195"/>
                  <a:pt x="4166" y="1"/>
                  <a:pt x="390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3" name="Google Shape;593;p36"/>
          <p:cNvGrpSpPr/>
          <p:nvPr/>
        </p:nvGrpSpPr>
        <p:grpSpPr>
          <a:xfrm>
            <a:off x="6721489" y="313891"/>
            <a:ext cx="485454" cy="442220"/>
            <a:chOff x="1453550" y="959950"/>
            <a:chExt cx="167925" cy="152975"/>
          </a:xfrm>
        </p:grpSpPr>
        <p:sp>
          <p:nvSpPr>
            <p:cNvPr id="594" name="Google Shape;594;p36"/>
            <p:cNvSpPr/>
            <p:nvPr/>
          </p:nvSpPr>
          <p:spPr>
            <a:xfrm>
              <a:off x="1453550" y="959950"/>
              <a:ext cx="167925" cy="152975"/>
            </a:xfrm>
            <a:custGeom>
              <a:avLst/>
              <a:gdLst/>
              <a:ahLst/>
              <a:cxnLst/>
              <a:rect l="l" t="t" r="r" b="b"/>
              <a:pathLst>
                <a:path w="6717" h="6119" extrusionOk="0">
                  <a:moveTo>
                    <a:pt x="3359" y="0"/>
                  </a:moveTo>
                  <a:cubicBezTo>
                    <a:pt x="2576" y="0"/>
                    <a:pt x="1793" y="299"/>
                    <a:pt x="1195" y="896"/>
                  </a:cubicBezTo>
                  <a:cubicBezTo>
                    <a:pt x="1" y="2091"/>
                    <a:pt x="1" y="4027"/>
                    <a:pt x="1195" y="5222"/>
                  </a:cubicBezTo>
                  <a:cubicBezTo>
                    <a:pt x="1793" y="5820"/>
                    <a:pt x="2576" y="6118"/>
                    <a:pt x="3359" y="6118"/>
                  </a:cubicBezTo>
                  <a:cubicBezTo>
                    <a:pt x="4142" y="6118"/>
                    <a:pt x="4925" y="5820"/>
                    <a:pt x="5523" y="5222"/>
                  </a:cubicBezTo>
                  <a:cubicBezTo>
                    <a:pt x="6716" y="4027"/>
                    <a:pt x="6716" y="2091"/>
                    <a:pt x="5523" y="896"/>
                  </a:cubicBezTo>
                  <a:cubicBezTo>
                    <a:pt x="4925" y="299"/>
                    <a:pt x="4142" y="0"/>
                    <a:pt x="3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6"/>
            <p:cNvSpPr/>
            <p:nvPr/>
          </p:nvSpPr>
          <p:spPr>
            <a:xfrm>
              <a:off x="1495475" y="998925"/>
              <a:ext cx="84150" cy="80175"/>
            </a:xfrm>
            <a:custGeom>
              <a:avLst/>
              <a:gdLst/>
              <a:ahLst/>
              <a:cxnLst/>
              <a:rect l="l" t="t" r="r" b="b"/>
              <a:pathLst>
                <a:path w="3366" h="3207" extrusionOk="0">
                  <a:moveTo>
                    <a:pt x="909" y="0"/>
                  </a:moveTo>
                  <a:cubicBezTo>
                    <a:pt x="863" y="0"/>
                    <a:pt x="811" y="2"/>
                    <a:pt x="758" y="8"/>
                  </a:cubicBezTo>
                  <a:cubicBezTo>
                    <a:pt x="427" y="40"/>
                    <a:pt x="46" y="343"/>
                    <a:pt x="0" y="921"/>
                  </a:cubicBezTo>
                  <a:lnTo>
                    <a:pt x="0" y="1113"/>
                  </a:lnTo>
                  <a:cubicBezTo>
                    <a:pt x="42" y="1668"/>
                    <a:pt x="461" y="2351"/>
                    <a:pt x="1683" y="3207"/>
                  </a:cubicBezTo>
                  <a:cubicBezTo>
                    <a:pt x="2903" y="2350"/>
                    <a:pt x="3322" y="1668"/>
                    <a:pt x="3365" y="1113"/>
                  </a:cubicBezTo>
                  <a:lnTo>
                    <a:pt x="3365" y="921"/>
                  </a:lnTo>
                  <a:cubicBezTo>
                    <a:pt x="3318" y="341"/>
                    <a:pt x="2937" y="39"/>
                    <a:pt x="2606" y="8"/>
                  </a:cubicBezTo>
                  <a:cubicBezTo>
                    <a:pt x="2553" y="2"/>
                    <a:pt x="2503" y="0"/>
                    <a:pt x="2455" y="0"/>
                  </a:cubicBezTo>
                  <a:cubicBezTo>
                    <a:pt x="2076" y="0"/>
                    <a:pt x="1892" y="165"/>
                    <a:pt x="1683" y="412"/>
                  </a:cubicBezTo>
                  <a:cubicBezTo>
                    <a:pt x="1472" y="165"/>
                    <a:pt x="1291" y="0"/>
                    <a:pt x="9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6" name="Google Shape;596;p36"/>
          <p:cNvGrpSpPr/>
          <p:nvPr/>
        </p:nvGrpSpPr>
        <p:grpSpPr>
          <a:xfrm>
            <a:off x="-658044" y="1661297"/>
            <a:ext cx="1867574" cy="2793500"/>
            <a:chOff x="-658044" y="1661297"/>
            <a:chExt cx="1867574" cy="2793500"/>
          </a:xfrm>
        </p:grpSpPr>
        <p:sp>
          <p:nvSpPr>
            <p:cNvPr id="597" name="Google Shape;597;p36"/>
            <p:cNvSpPr/>
            <p:nvPr/>
          </p:nvSpPr>
          <p:spPr>
            <a:xfrm>
              <a:off x="377316" y="1661297"/>
              <a:ext cx="402450" cy="768976"/>
            </a:xfrm>
            <a:custGeom>
              <a:avLst/>
              <a:gdLst/>
              <a:ahLst/>
              <a:cxnLst/>
              <a:rect l="l" t="t" r="r" b="b"/>
              <a:pathLst>
                <a:path w="2431" h="4645" extrusionOk="0">
                  <a:moveTo>
                    <a:pt x="1" y="0"/>
                  </a:moveTo>
                  <a:lnTo>
                    <a:pt x="63" y="4645"/>
                  </a:lnTo>
                  <a:lnTo>
                    <a:pt x="2431" y="4645"/>
                  </a:lnTo>
                  <a:lnTo>
                    <a:pt x="243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6"/>
            <p:cNvSpPr/>
            <p:nvPr/>
          </p:nvSpPr>
          <p:spPr>
            <a:xfrm>
              <a:off x="430458" y="1707154"/>
              <a:ext cx="83271" cy="204619"/>
            </a:xfrm>
            <a:custGeom>
              <a:avLst/>
              <a:gdLst/>
              <a:ahLst/>
              <a:cxnLst/>
              <a:rect l="l" t="t" r="r" b="b"/>
              <a:pathLst>
                <a:path w="503" h="1236" extrusionOk="0">
                  <a:moveTo>
                    <a:pt x="0" y="0"/>
                  </a:moveTo>
                  <a:lnTo>
                    <a:pt x="0" y="1235"/>
                  </a:lnTo>
                  <a:lnTo>
                    <a:pt x="503" y="1235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6"/>
            <p:cNvSpPr/>
            <p:nvPr/>
          </p:nvSpPr>
          <p:spPr>
            <a:xfrm>
              <a:off x="444364" y="1732649"/>
              <a:ext cx="55956" cy="56121"/>
            </a:xfrm>
            <a:custGeom>
              <a:avLst/>
              <a:gdLst/>
              <a:ahLst/>
              <a:cxnLst/>
              <a:rect l="l" t="t" r="r" b="b"/>
              <a:pathLst>
                <a:path w="338" h="339" extrusionOk="0">
                  <a:moveTo>
                    <a:pt x="170" y="1"/>
                  </a:moveTo>
                  <a:cubicBezTo>
                    <a:pt x="76" y="1"/>
                    <a:pt x="1" y="76"/>
                    <a:pt x="1" y="170"/>
                  </a:cubicBezTo>
                  <a:cubicBezTo>
                    <a:pt x="1" y="262"/>
                    <a:pt x="76" y="339"/>
                    <a:pt x="170" y="339"/>
                  </a:cubicBezTo>
                  <a:cubicBezTo>
                    <a:pt x="262" y="339"/>
                    <a:pt x="337" y="262"/>
                    <a:pt x="337" y="170"/>
                  </a:cubicBezTo>
                  <a:cubicBezTo>
                    <a:pt x="337" y="76"/>
                    <a:pt x="262" y="1"/>
                    <a:pt x="1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6"/>
            <p:cNvSpPr/>
            <p:nvPr/>
          </p:nvSpPr>
          <p:spPr>
            <a:xfrm>
              <a:off x="444364" y="1829828"/>
              <a:ext cx="55956" cy="56121"/>
            </a:xfrm>
            <a:custGeom>
              <a:avLst/>
              <a:gdLst/>
              <a:ahLst/>
              <a:cxnLst/>
              <a:rect l="l" t="t" r="r" b="b"/>
              <a:pathLst>
                <a:path w="338" h="339" extrusionOk="0">
                  <a:moveTo>
                    <a:pt x="170" y="1"/>
                  </a:moveTo>
                  <a:cubicBezTo>
                    <a:pt x="76" y="1"/>
                    <a:pt x="1" y="78"/>
                    <a:pt x="1" y="170"/>
                  </a:cubicBezTo>
                  <a:cubicBezTo>
                    <a:pt x="1" y="263"/>
                    <a:pt x="76" y="339"/>
                    <a:pt x="170" y="339"/>
                  </a:cubicBezTo>
                  <a:cubicBezTo>
                    <a:pt x="262" y="339"/>
                    <a:pt x="337" y="263"/>
                    <a:pt x="337" y="170"/>
                  </a:cubicBezTo>
                  <a:cubicBezTo>
                    <a:pt x="337" y="75"/>
                    <a:pt x="262" y="1"/>
                    <a:pt x="1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6"/>
            <p:cNvSpPr/>
            <p:nvPr/>
          </p:nvSpPr>
          <p:spPr>
            <a:xfrm>
              <a:off x="440391" y="2571332"/>
              <a:ext cx="676930" cy="159755"/>
            </a:xfrm>
            <a:custGeom>
              <a:avLst/>
              <a:gdLst/>
              <a:ahLst/>
              <a:cxnLst/>
              <a:rect l="l" t="t" r="r" b="b"/>
              <a:pathLst>
                <a:path w="4089" h="965" extrusionOk="0">
                  <a:moveTo>
                    <a:pt x="2126" y="0"/>
                  </a:moveTo>
                  <a:cubicBezTo>
                    <a:pt x="913" y="0"/>
                    <a:pt x="1" y="323"/>
                    <a:pt x="1" y="323"/>
                  </a:cubicBezTo>
                  <a:cubicBezTo>
                    <a:pt x="744" y="804"/>
                    <a:pt x="1445" y="964"/>
                    <a:pt x="2050" y="964"/>
                  </a:cubicBezTo>
                  <a:cubicBezTo>
                    <a:pt x="3262" y="964"/>
                    <a:pt x="4087" y="321"/>
                    <a:pt x="4088" y="320"/>
                  </a:cubicBezTo>
                  <a:cubicBezTo>
                    <a:pt x="3410" y="80"/>
                    <a:pt x="2730" y="0"/>
                    <a:pt x="2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6"/>
            <p:cNvSpPr/>
            <p:nvPr/>
          </p:nvSpPr>
          <p:spPr>
            <a:xfrm>
              <a:off x="404963" y="2024185"/>
              <a:ext cx="560549" cy="737521"/>
            </a:xfrm>
            <a:custGeom>
              <a:avLst/>
              <a:gdLst/>
              <a:ahLst/>
              <a:cxnLst/>
              <a:rect l="l" t="t" r="r" b="b"/>
              <a:pathLst>
                <a:path w="3386" h="4455" extrusionOk="0">
                  <a:moveTo>
                    <a:pt x="1471" y="1"/>
                  </a:moveTo>
                  <a:cubicBezTo>
                    <a:pt x="1345" y="1"/>
                    <a:pt x="1125" y="800"/>
                    <a:pt x="1812" y="1460"/>
                  </a:cubicBezTo>
                  <a:cubicBezTo>
                    <a:pt x="1812" y="1460"/>
                    <a:pt x="1032" y="844"/>
                    <a:pt x="575" y="422"/>
                  </a:cubicBezTo>
                  <a:cubicBezTo>
                    <a:pt x="563" y="411"/>
                    <a:pt x="554" y="406"/>
                    <a:pt x="546" y="406"/>
                  </a:cubicBezTo>
                  <a:cubicBezTo>
                    <a:pt x="426" y="406"/>
                    <a:pt x="796" y="1657"/>
                    <a:pt x="1546" y="1769"/>
                  </a:cubicBezTo>
                  <a:cubicBezTo>
                    <a:pt x="1546" y="1769"/>
                    <a:pt x="640" y="1766"/>
                    <a:pt x="285" y="1664"/>
                  </a:cubicBezTo>
                  <a:cubicBezTo>
                    <a:pt x="262" y="1658"/>
                    <a:pt x="242" y="1655"/>
                    <a:pt x="226" y="1655"/>
                  </a:cubicBezTo>
                  <a:cubicBezTo>
                    <a:pt x="0" y="1655"/>
                    <a:pt x="324" y="2210"/>
                    <a:pt x="1204" y="2210"/>
                  </a:cubicBezTo>
                  <a:cubicBezTo>
                    <a:pt x="1281" y="2210"/>
                    <a:pt x="1363" y="2206"/>
                    <a:pt x="1448" y="2196"/>
                  </a:cubicBezTo>
                  <a:lnTo>
                    <a:pt x="1448" y="2196"/>
                  </a:lnTo>
                  <a:cubicBezTo>
                    <a:pt x="1448" y="2196"/>
                    <a:pt x="1311" y="2905"/>
                    <a:pt x="1773" y="3353"/>
                  </a:cubicBezTo>
                  <a:lnTo>
                    <a:pt x="1620" y="4229"/>
                  </a:lnTo>
                  <a:cubicBezTo>
                    <a:pt x="1619" y="4229"/>
                    <a:pt x="1997" y="4455"/>
                    <a:pt x="2504" y="4455"/>
                  </a:cubicBezTo>
                  <a:cubicBezTo>
                    <a:pt x="2652" y="4455"/>
                    <a:pt x="2810" y="4435"/>
                    <a:pt x="2974" y="4386"/>
                  </a:cubicBezTo>
                  <a:cubicBezTo>
                    <a:pt x="2974" y="4386"/>
                    <a:pt x="3131" y="3391"/>
                    <a:pt x="3258" y="2902"/>
                  </a:cubicBezTo>
                  <a:cubicBezTo>
                    <a:pt x="3386" y="2413"/>
                    <a:pt x="2840" y="2026"/>
                    <a:pt x="2517" y="477"/>
                  </a:cubicBezTo>
                  <a:cubicBezTo>
                    <a:pt x="2498" y="385"/>
                    <a:pt x="2468" y="346"/>
                    <a:pt x="2434" y="346"/>
                  </a:cubicBezTo>
                  <a:cubicBezTo>
                    <a:pt x="2314" y="346"/>
                    <a:pt x="2155" y="844"/>
                    <a:pt x="2348" y="1295"/>
                  </a:cubicBezTo>
                  <a:cubicBezTo>
                    <a:pt x="2348" y="1295"/>
                    <a:pt x="1640" y="447"/>
                    <a:pt x="1517" y="54"/>
                  </a:cubicBezTo>
                  <a:cubicBezTo>
                    <a:pt x="1505" y="18"/>
                    <a:pt x="1489" y="1"/>
                    <a:pt x="1471" y="1"/>
                  </a:cubicBezTo>
                  <a:close/>
                </a:path>
              </a:pathLst>
            </a:custGeom>
            <a:solidFill>
              <a:srgbClr val="FF97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6"/>
            <p:cNvSpPr/>
            <p:nvPr/>
          </p:nvSpPr>
          <p:spPr>
            <a:xfrm>
              <a:off x="-658044" y="2813700"/>
              <a:ext cx="1549548" cy="1641097"/>
            </a:xfrm>
            <a:custGeom>
              <a:avLst/>
              <a:gdLst/>
              <a:ahLst/>
              <a:cxnLst/>
              <a:rect l="l" t="t" r="r" b="b"/>
              <a:pathLst>
                <a:path w="9360" h="9913" extrusionOk="0">
                  <a:moveTo>
                    <a:pt x="1321" y="0"/>
                  </a:moveTo>
                  <a:cubicBezTo>
                    <a:pt x="17" y="0"/>
                    <a:pt x="1" y="3325"/>
                    <a:pt x="1856" y="4339"/>
                  </a:cubicBezTo>
                  <a:cubicBezTo>
                    <a:pt x="1934" y="4382"/>
                    <a:pt x="2006" y="4425"/>
                    <a:pt x="2077" y="4469"/>
                  </a:cubicBezTo>
                  <a:cubicBezTo>
                    <a:pt x="3154" y="5149"/>
                    <a:pt x="3686" y="6196"/>
                    <a:pt x="4202" y="7191"/>
                  </a:cubicBezTo>
                  <a:cubicBezTo>
                    <a:pt x="4532" y="7825"/>
                    <a:pt x="4854" y="8435"/>
                    <a:pt x="5305" y="8912"/>
                  </a:cubicBezTo>
                  <a:cubicBezTo>
                    <a:pt x="5977" y="9627"/>
                    <a:pt x="6901" y="9913"/>
                    <a:pt x="7660" y="9913"/>
                  </a:cubicBezTo>
                  <a:cubicBezTo>
                    <a:pt x="8266" y="9913"/>
                    <a:pt x="8767" y="9730"/>
                    <a:pt x="8950" y="9438"/>
                  </a:cubicBezTo>
                  <a:cubicBezTo>
                    <a:pt x="9359" y="8782"/>
                    <a:pt x="8538" y="5987"/>
                    <a:pt x="8538" y="5987"/>
                  </a:cubicBezTo>
                  <a:cubicBezTo>
                    <a:pt x="8538" y="5987"/>
                    <a:pt x="6070" y="4423"/>
                    <a:pt x="4836" y="2595"/>
                  </a:cubicBezTo>
                  <a:cubicBezTo>
                    <a:pt x="3601" y="766"/>
                    <a:pt x="2905" y="386"/>
                    <a:pt x="1545" y="31"/>
                  </a:cubicBezTo>
                  <a:cubicBezTo>
                    <a:pt x="1467" y="10"/>
                    <a:pt x="1392" y="0"/>
                    <a:pt x="13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6"/>
            <p:cNvSpPr/>
            <p:nvPr/>
          </p:nvSpPr>
          <p:spPr>
            <a:xfrm>
              <a:off x="303811" y="2624309"/>
              <a:ext cx="905719" cy="1808789"/>
            </a:xfrm>
            <a:custGeom>
              <a:avLst/>
              <a:gdLst/>
              <a:ahLst/>
              <a:cxnLst/>
              <a:rect l="l" t="t" r="r" b="b"/>
              <a:pathLst>
                <a:path w="5471" h="10926" extrusionOk="0">
                  <a:moveTo>
                    <a:pt x="4912" y="0"/>
                  </a:moveTo>
                  <a:cubicBezTo>
                    <a:pt x="4912" y="0"/>
                    <a:pt x="3790" y="417"/>
                    <a:pt x="2577" y="417"/>
                  </a:cubicBezTo>
                  <a:cubicBezTo>
                    <a:pt x="1972" y="417"/>
                    <a:pt x="1345" y="314"/>
                    <a:pt x="823" y="3"/>
                  </a:cubicBezTo>
                  <a:lnTo>
                    <a:pt x="823" y="3"/>
                  </a:lnTo>
                  <a:lnTo>
                    <a:pt x="1066" y="1932"/>
                  </a:lnTo>
                  <a:cubicBezTo>
                    <a:pt x="1066" y="1932"/>
                    <a:pt x="1035" y="2137"/>
                    <a:pt x="770" y="2340"/>
                  </a:cubicBezTo>
                  <a:cubicBezTo>
                    <a:pt x="399" y="2626"/>
                    <a:pt x="793" y="2870"/>
                    <a:pt x="793" y="2870"/>
                  </a:cubicBezTo>
                  <a:cubicBezTo>
                    <a:pt x="793" y="2870"/>
                    <a:pt x="332" y="3739"/>
                    <a:pt x="168" y="4123"/>
                  </a:cubicBezTo>
                  <a:cubicBezTo>
                    <a:pt x="0" y="4509"/>
                    <a:pt x="820" y="5137"/>
                    <a:pt x="430" y="6205"/>
                  </a:cubicBezTo>
                  <a:cubicBezTo>
                    <a:pt x="433" y="6205"/>
                    <a:pt x="549" y="9162"/>
                    <a:pt x="1520" y="10379"/>
                  </a:cubicBezTo>
                  <a:cubicBezTo>
                    <a:pt x="1831" y="10769"/>
                    <a:pt x="2166" y="10925"/>
                    <a:pt x="2494" y="10925"/>
                  </a:cubicBezTo>
                  <a:cubicBezTo>
                    <a:pt x="3508" y="10925"/>
                    <a:pt x="4452" y="9425"/>
                    <a:pt x="4408" y="8698"/>
                  </a:cubicBezTo>
                  <a:cubicBezTo>
                    <a:pt x="4245" y="6037"/>
                    <a:pt x="5471" y="4984"/>
                    <a:pt x="5095" y="4225"/>
                  </a:cubicBezTo>
                  <a:cubicBezTo>
                    <a:pt x="4932" y="3895"/>
                    <a:pt x="4594" y="4080"/>
                    <a:pt x="4465" y="3689"/>
                  </a:cubicBezTo>
                  <a:cubicBezTo>
                    <a:pt x="4333" y="3300"/>
                    <a:pt x="4860" y="3262"/>
                    <a:pt x="4912" y="2899"/>
                  </a:cubicBezTo>
                  <a:cubicBezTo>
                    <a:pt x="4964" y="2532"/>
                    <a:pt x="4971" y="639"/>
                    <a:pt x="49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6"/>
            <p:cNvSpPr/>
            <p:nvPr/>
          </p:nvSpPr>
          <p:spPr>
            <a:xfrm>
              <a:off x="469859" y="2860716"/>
              <a:ext cx="653753" cy="192037"/>
            </a:xfrm>
            <a:custGeom>
              <a:avLst/>
              <a:gdLst/>
              <a:ahLst/>
              <a:cxnLst/>
              <a:rect l="l" t="t" r="r" b="b"/>
              <a:pathLst>
                <a:path w="3949" h="1160" fill="none" extrusionOk="0">
                  <a:moveTo>
                    <a:pt x="3949" y="154"/>
                  </a:moveTo>
                  <a:cubicBezTo>
                    <a:pt x="3949" y="154"/>
                    <a:pt x="1750" y="1159"/>
                    <a:pt x="1" y="0"/>
                  </a:cubicBezTo>
                </a:path>
              </a:pathLst>
            </a:custGeom>
            <a:noFill/>
            <a:ln w="1700" cap="flat" cmpd="sng">
              <a:solidFill>
                <a:schemeClr val="lt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6"/>
            <p:cNvSpPr/>
            <p:nvPr/>
          </p:nvSpPr>
          <p:spPr>
            <a:xfrm>
              <a:off x="972474" y="2665035"/>
              <a:ext cx="30461" cy="261236"/>
            </a:xfrm>
            <a:custGeom>
              <a:avLst/>
              <a:gdLst/>
              <a:ahLst/>
              <a:cxnLst/>
              <a:rect l="l" t="t" r="r" b="b"/>
              <a:pathLst>
                <a:path w="184" h="1578" fill="none" extrusionOk="0">
                  <a:moveTo>
                    <a:pt x="183" y="1578"/>
                  </a:moveTo>
                  <a:lnTo>
                    <a:pt x="1" y="0"/>
                  </a:lnTo>
                </a:path>
              </a:pathLst>
            </a:custGeom>
            <a:noFill/>
            <a:ln w="1700" cap="flat" cmpd="sng">
              <a:solidFill>
                <a:schemeClr val="lt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6"/>
            <p:cNvSpPr/>
            <p:nvPr/>
          </p:nvSpPr>
          <p:spPr>
            <a:xfrm>
              <a:off x="794340" y="2691026"/>
              <a:ext cx="25991" cy="261568"/>
            </a:xfrm>
            <a:custGeom>
              <a:avLst/>
              <a:gdLst/>
              <a:ahLst/>
              <a:cxnLst/>
              <a:rect l="l" t="t" r="r" b="b"/>
              <a:pathLst>
                <a:path w="157" h="1580" fill="none" extrusionOk="0">
                  <a:moveTo>
                    <a:pt x="156" y="1579"/>
                  </a:moveTo>
                  <a:lnTo>
                    <a:pt x="1" y="1"/>
                  </a:lnTo>
                </a:path>
              </a:pathLst>
            </a:custGeom>
            <a:noFill/>
            <a:ln w="1700" cap="flat" cmpd="sng">
              <a:solidFill>
                <a:schemeClr val="lt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6"/>
            <p:cNvSpPr/>
            <p:nvPr/>
          </p:nvSpPr>
          <p:spPr>
            <a:xfrm>
              <a:off x="628458" y="2686887"/>
              <a:ext cx="662" cy="244847"/>
            </a:xfrm>
            <a:custGeom>
              <a:avLst/>
              <a:gdLst/>
              <a:ahLst/>
              <a:cxnLst/>
              <a:rect l="l" t="t" r="r" b="b"/>
              <a:pathLst>
                <a:path w="4" h="1479" fill="none" extrusionOk="0">
                  <a:moveTo>
                    <a:pt x="1" y="1478"/>
                  </a:moveTo>
                  <a:lnTo>
                    <a:pt x="3" y="0"/>
                  </a:lnTo>
                </a:path>
              </a:pathLst>
            </a:custGeom>
            <a:noFill/>
            <a:ln w="1700" cap="flat" cmpd="sng">
              <a:solidFill>
                <a:schemeClr val="lt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6"/>
            <p:cNvSpPr/>
            <p:nvPr/>
          </p:nvSpPr>
          <p:spPr>
            <a:xfrm>
              <a:off x="508267" y="2657254"/>
              <a:ext cx="10926" cy="232265"/>
            </a:xfrm>
            <a:custGeom>
              <a:avLst/>
              <a:gdLst/>
              <a:ahLst/>
              <a:cxnLst/>
              <a:rect l="l" t="t" r="r" b="b"/>
              <a:pathLst>
                <a:path w="66" h="1403" fill="none" extrusionOk="0">
                  <a:moveTo>
                    <a:pt x="65" y="1402"/>
                  </a:moveTo>
                  <a:lnTo>
                    <a:pt x="0" y="0"/>
                  </a:lnTo>
                </a:path>
              </a:pathLst>
            </a:custGeom>
            <a:noFill/>
            <a:ln w="1700" cap="flat" cmpd="sng">
              <a:solidFill>
                <a:schemeClr val="lt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6"/>
            <p:cNvSpPr/>
            <p:nvPr/>
          </p:nvSpPr>
          <p:spPr>
            <a:xfrm>
              <a:off x="306294" y="3511499"/>
              <a:ext cx="131115" cy="719973"/>
            </a:xfrm>
            <a:custGeom>
              <a:avLst/>
              <a:gdLst/>
              <a:ahLst/>
              <a:cxnLst/>
              <a:rect l="l" t="t" r="r" b="b"/>
              <a:pathLst>
                <a:path w="792" h="4349" fill="none" extrusionOk="0">
                  <a:moveTo>
                    <a:pt x="538" y="1"/>
                  </a:moveTo>
                  <a:cubicBezTo>
                    <a:pt x="553" y="975"/>
                    <a:pt x="0" y="1901"/>
                    <a:pt x="77" y="2872"/>
                  </a:cubicBezTo>
                  <a:cubicBezTo>
                    <a:pt x="122" y="3429"/>
                    <a:pt x="381" y="3969"/>
                    <a:pt x="792" y="4349"/>
                  </a:cubicBezTo>
                </a:path>
              </a:pathLst>
            </a:custGeom>
            <a:noFill/>
            <a:ln w="170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6"/>
            <p:cNvSpPr/>
            <p:nvPr/>
          </p:nvSpPr>
          <p:spPr>
            <a:xfrm>
              <a:off x="784738" y="3477561"/>
              <a:ext cx="350467" cy="454432"/>
            </a:xfrm>
            <a:custGeom>
              <a:avLst/>
              <a:gdLst/>
              <a:ahLst/>
              <a:cxnLst/>
              <a:rect l="l" t="t" r="r" b="b"/>
              <a:pathLst>
                <a:path w="2117" h="2745" fill="none" extrusionOk="0">
                  <a:moveTo>
                    <a:pt x="2116" y="1"/>
                  </a:moveTo>
                  <a:cubicBezTo>
                    <a:pt x="2112" y="403"/>
                    <a:pt x="1728" y="675"/>
                    <a:pt x="1417" y="929"/>
                  </a:cubicBezTo>
                  <a:cubicBezTo>
                    <a:pt x="1027" y="1248"/>
                    <a:pt x="696" y="1636"/>
                    <a:pt x="369" y="2022"/>
                  </a:cubicBezTo>
                  <a:cubicBezTo>
                    <a:pt x="191" y="2229"/>
                    <a:pt x="1" y="2474"/>
                    <a:pt x="38" y="2745"/>
                  </a:cubicBezTo>
                  <a:cubicBezTo>
                    <a:pt x="328" y="2652"/>
                    <a:pt x="594" y="2481"/>
                    <a:pt x="800" y="2253"/>
                  </a:cubicBezTo>
                </a:path>
              </a:pathLst>
            </a:custGeom>
            <a:noFill/>
            <a:ln w="170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6"/>
            <p:cNvSpPr/>
            <p:nvPr/>
          </p:nvSpPr>
          <p:spPr>
            <a:xfrm>
              <a:off x="421353" y="3089839"/>
              <a:ext cx="123996" cy="162900"/>
            </a:xfrm>
            <a:custGeom>
              <a:avLst/>
              <a:gdLst/>
              <a:ahLst/>
              <a:cxnLst/>
              <a:rect l="l" t="t" r="r" b="b"/>
              <a:pathLst>
                <a:path w="749" h="984" fill="none" extrusionOk="0">
                  <a:moveTo>
                    <a:pt x="0" y="1"/>
                  </a:moveTo>
                  <a:cubicBezTo>
                    <a:pt x="427" y="113"/>
                    <a:pt x="749" y="540"/>
                    <a:pt x="743" y="981"/>
                  </a:cubicBezTo>
                  <a:cubicBezTo>
                    <a:pt x="688" y="981"/>
                    <a:pt x="632" y="984"/>
                    <a:pt x="577" y="984"/>
                  </a:cubicBezTo>
                </a:path>
              </a:pathLst>
            </a:custGeom>
            <a:noFill/>
            <a:ln w="1700" cap="flat" cmpd="sng">
              <a:solidFill>
                <a:schemeClr val="dk1"/>
              </a:solidFill>
              <a:prstDash val="solid"/>
              <a:miter lim="148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3" name="Google Shape;613;p36">
            <a:hlinkClick r:id="" action="ppaction://hlinkshowjump?jump=firstslide"/>
          </p:cNvPr>
          <p:cNvSpPr/>
          <p:nvPr/>
        </p:nvSpPr>
        <p:spPr>
          <a:xfrm>
            <a:off x="8428901" y="268675"/>
            <a:ext cx="284400" cy="2844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66675" dir="168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36">
            <a:hlinkClick r:id="" action="ppaction://hlinkshowjump?jump=firstslide"/>
          </p:cNvPr>
          <p:cNvSpPr/>
          <p:nvPr/>
        </p:nvSpPr>
        <p:spPr>
          <a:xfrm>
            <a:off x="8480603" y="322243"/>
            <a:ext cx="180994" cy="177264"/>
          </a:xfrm>
          <a:custGeom>
            <a:avLst/>
            <a:gdLst/>
            <a:ahLst/>
            <a:cxnLst/>
            <a:rect l="l" t="t" r="r" b="b"/>
            <a:pathLst>
              <a:path w="12323" h="12067" extrusionOk="0">
                <a:moveTo>
                  <a:pt x="6165" y="705"/>
                </a:moveTo>
                <a:cubicBezTo>
                  <a:pt x="6180" y="705"/>
                  <a:pt x="6194" y="706"/>
                  <a:pt x="6209" y="708"/>
                </a:cubicBezTo>
                <a:cubicBezTo>
                  <a:pt x="6303" y="718"/>
                  <a:pt x="6388" y="763"/>
                  <a:pt x="6453" y="829"/>
                </a:cubicBezTo>
                <a:lnTo>
                  <a:pt x="11384" y="5744"/>
                </a:lnTo>
                <a:lnTo>
                  <a:pt x="11387" y="5746"/>
                </a:lnTo>
                <a:cubicBezTo>
                  <a:pt x="11543" y="5902"/>
                  <a:pt x="11543" y="6158"/>
                  <a:pt x="11387" y="6315"/>
                </a:cubicBezTo>
                <a:cubicBezTo>
                  <a:pt x="11310" y="6392"/>
                  <a:pt x="11209" y="6434"/>
                  <a:pt x="11101" y="6434"/>
                </a:cubicBezTo>
                <a:lnTo>
                  <a:pt x="10563" y="6434"/>
                </a:lnTo>
                <a:cubicBezTo>
                  <a:pt x="10367" y="6434"/>
                  <a:pt x="10209" y="6592"/>
                  <a:pt x="10209" y="6789"/>
                </a:cubicBezTo>
                <a:lnTo>
                  <a:pt x="10209" y="10762"/>
                </a:lnTo>
                <a:cubicBezTo>
                  <a:pt x="10209" y="11090"/>
                  <a:pt x="9943" y="11357"/>
                  <a:pt x="9614" y="11357"/>
                </a:cubicBezTo>
                <a:lnTo>
                  <a:pt x="8032" y="11357"/>
                </a:lnTo>
                <a:lnTo>
                  <a:pt x="8032" y="8872"/>
                </a:lnTo>
                <a:cubicBezTo>
                  <a:pt x="8032" y="8154"/>
                  <a:pt x="7448" y="7570"/>
                  <a:pt x="6729" y="7570"/>
                </a:cubicBezTo>
                <a:lnTo>
                  <a:pt x="5596" y="7570"/>
                </a:lnTo>
                <a:cubicBezTo>
                  <a:pt x="4876" y="7570"/>
                  <a:pt x="4293" y="8154"/>
                  <a:pt x="4293" y="8872"/>
                </a:cubicBezTo>
                <a:lnTo>
                  <a:pt x="4293" y="11357"/>
                </a:lnTo>
                <a:lnTo>
                  <a:pt x="2710" y="11357"/>
                </a:lnTo>
                <a:cubicBezTo>
                  <a:pt x="2382" y="11357"/>
                  <a:pt x="2117" y="11090"/>
                  <a:pt x="2117" y="10762"/>
                </a:cubicBezTo>
                <a:lnTo>
                  <a:pt x="2117" y="6789"/>
                </a:lnTo>
                <a:cubicBezTo>
                  <a:pt x="2117" y="6592"/>
                  <a:pt x="1959" y="6434"/>
                  <a:pt x="1762" y="6434"/>
                </a:cubicBezTo>
                <a:lnTo>
                  <a:pt x="1234" y="6434"/>
                </a:lnTo>
                <a:cubicBezTo>
                  <a:pt x="1228" y="6434"/>
                  <a:pt x="1223" y="6434"/>
                  <a:pt x="1217" y="6432"/>
                </a:cubicBezTo>
                <a:cubicBezTo>
                  <a:pt x="1111" y="6431"/>
                  <a:pt x="1012" y="6389"/>
                  <a:pt x="937" y="6315"/>
                </a:cubicBezTo>
                <a:cubicBezTo>
                  <a:pt x="779" y="6157"/>
                  <a:pt x="779" y="5902"/>
                  <a:pt x="937" y="5745"/>
                </a:cubicBezTo>
                <a:lnTo>
                  <a:pt x="5876" y="824"/>
                </a:lnTo>
                <a:cubicBezTo>
                  <a:pt x="5952" y="747"/>
                  <a:pt x="6055" y="705"/>
                  <a:pt x="6165" y="705"/>
                </a:cubicBezTo>
                <a:close/>
                <a:moveTo>
                  <a:pt x="6161" y="0"/>
                </a:moveTo>
                <a:cubicBezTo>
                  <a:pt x="5864" y="0"/>
                  <a:pt x="5585" y="116"/>
                  <a:pt x="5374" y="326"/>
                </a:cubicBezTo>
                <a:lnTo>
                  <a:pt x="438" y="5245"/>
                </a:lnTo>
                <a:lnTo>
                  <a:pt x="432" y="5251"/>
                </a:lnTo>
                <a:cubicBezTo>
                  <a:pt x="0" y="5684"/>
                  <a:pt x="0" y="6386"/>
                  <a:pt x="436" y="6820"/>
                </a:cubicBezTo>
                <a:cubicBezTo>
                  <a:pt x="633" y="7017"/>
                  <a:pt x="895" y="7132"/>
                  <a:pt x="1174" y="7144"/>
                </a:cubicBezTo>
                <a:cubicBezTo>
                  <a:pt x="1186" y="7146"/>
                  <a:pt x="1197" y="7146"/>
                  <a:pt x="1208" y="7146"/>
                </a:cubicBezTo>
                <a:lnTo>
                  <a:pt x="1405" y="7146"/>
                </a:lnTo>
                <a:lnTo>
                  <a:pt x="1405" y="11870"/>
                </a:lnTo>
                <a:cubicBezTo>
                  <a:pt x="1405" y="11979"/>
                  <a:pt x="1493" y="12066"/>
                  <a:pt x="1601" y="12066"/>
                </a:cubicBezTo>
                <a:lnTo>
                  <a:pt x="4648" y="12066"/>
                </a:lnTo>
                <a:cubicBezTo>
                  <a:pt x="4843" y="12066"/>
                  <a:pt x="5002" y="11908"/>
                  <a:pt x="5002" y="11712"/>
                </a:cubicBezTo>
                <a:lnTo>
                  <a:pt x="5002" y="8875"/>
                </a:lnTo>
                <a:cubicBezTo>
                  <a:pt x="5002" y="8546"/>
                  <a:pt x="5268" y="8280"/>
                  <a:pt x="5596" y="8280"/>
                </a:cubicBezTo>
                <a:lnTo>
                  <a:pt x="6726" y="8280"/>
                </a:lnTo>
                <a:cubicBezTo>
                  <a:pt x="7055" y="8280"/>
                  <a:pt x="7321" y="8546"/>
                  <a:pt x="7321" y="8875"/>
                </a:cubicBezTo>
                <a:lnTo>
                  <a:pt x="7321" y="11712"/>
                </a:lnTo>
                <a:cubicBezTo>
                  <a:pt x="7321" y="11908"/>
                  <a:pt x="7479" y="12066"/>
                  <a:pt x="7675" y="12066"/>
                </a:cubicBezTo>
                <a:lnTo>
                  <a:pt x="10721" y="12066"/>
                </a:lnTo>
                <a:cubicBezTo>
                  <a:pt x="10830" y="12066"/>
                  <a:pt x="10918" y="11978"/>
                  <a:pt x="10918" y="11870"/>
                </a:cubicBezTo>
                <a:lnTo>
                  <a:pt x="10918" y="7146"/>
                </a:lnTo>
                <a:lnTo>
                  <a:pt x="11101" y="7146"/>
                </a:lnTo>
                <a:cubicBezTo>
                  <a:pt x="11399" y="7146"/>
                  <a:pt x="11678" y="7030"/>
                  <a:pt x="11889" y="6820"/>
                </a:cubicBezTo>
                <a:cubicBezTo>
                  <a:pt x="12322" y="6385"/>
                  <a:pt x="12322" y="5681"/>
                  <a:pt x="11889" y="5249"/>
                </a:cubicBezTo>
                <a:lnTo>
                  <a:pt x="6950" y="326"/>
                </a:lnTo>
                <a:cubicBezTo>
                  <a:pt x="6739" y="116"/>
                  <a:pt x="6459" y="0"/>
                  <a:pt x="616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36">
            <a:hlinkClick r:id="" action="ppaction://hlinkshowjump?jump=nextslide"/>
          </p:cNvPr>
          <p:cNvSpPr/>
          <p:nvPr/>
        </p:nvSpPr>
        <p:spPr>
          <a:xfrm>
            <a:off x="850702" y="4608505"/>
            <a:ext cx="284400" cy="2844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66675" dir="168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36">
            <a:hlinkClick r:id="" action="ppaction://hlinkshowjump?jump=nextslide"/>
          </p:cNvPr>
          <p:cNvSpPr/>
          <p:nvPr/>
        </p:nvSpPr>
        <p:spPr>
          <a:xfrm>
            <a:off x="925738" y="4700727"/>
            <a:ext cx="140100" cy="99900"/>
          </a:xfrm>
          <a:prstGeom prst="rightArrow">
            <a:avLst>
              <a:gd name="adj1" fmla="val 33078"/>
              <a:gd name="adj2" fmla="val 8283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36">
            <a:hlinkClick r:id="" action="ppaction://hlinkshowjump?jump=previousslide"/>
          </p:cNvPr>
          <p:cNvSpPr/>
          <p:nvPr/>
        </p:nvSpPr>
        <p:spPr>
          <a:xfrm>
            <a:off x="422198" y="4608530"/>
            <a:ext cx="284400" cy="2844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66675" dir="168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36">
            <a:hlinkClick r:id="" action="ppaction://hlinkshowjump?jump=previousslide"/>
          </p:cNvPr>
          <p:cNvSpPr/>
          <p:nvPr/>
        </p:nvSpPr>
        <p:spPr>
          <a:xfrm flipH="1">
            <a:off x="494354" y="4700744"/>
            <a:ext cx="140100" cy="99900"/>
          </a:xfrm>
          <a:prstGeom prst="rightArrow">
            <a:avLst>
              <a:gd name="adj1" fmla="val 33078"/>
              <a:gd name="adj2" fmla="val 8283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TekstniOkvir 37">
            <a:extLst>
              <a:ext uri="{FF2B5EF4-FFF2-40B4-BE49-F238E27FC236}">
                <a16:creationId xmlns:a16="http://schemas.microsoft.com/office/drawing/2014/main" xmlns="" id="{64560339-9C52-460D-B692-B380F2D43D58}"/>
              </a:ext>
            </a:extLst>
          </p:cNvPr>
          <p:cNvSpPr txBox="1"/>
          <p:nvPr/>
        </p:nvSpPr>
        <p:spPr>
          <a:xfrm>
            <a:off x="5303064" y="2174155"/>
            <a:ext cx="2813363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r-HR" dirty="0"/>
              <a:t>KUĆANSKI POSLOVI – </a:t>
            </a:r>
            <a:r>
              <a:rPr lang="hr-HR" dirty="0" smtClean="0"/>
              <a:t>zamijeniti </a:t>
            </a:r>
            <a:r>
              <a:rPr lang="hr-HR" dirty="0"/>
              <a:t>vrijeme provedeno na mobitelu za obavljanje kućanskih poslova i pomaganju kući</a:t>
            </a:r>
            <a:endParaRPr lang="en-US" dirty="0"/>
          </a:p>
        </p:txBody>
      </p:sp>
      <p:pic>
        <p:nvPicPr>
          <p:cNvPr id="39" name="Slika 38">
            <a:extLst>
              <a:ext uri="{FF2B5EF4-FFF2-40B4-BE49-F238E27FC236}">
                <a16:creationId xmlns:a16="http://schemas.microsoft.com/office/drawing/2014/main" xmlns="" id="{A0C2B75B-C7D4-4A84-A58C-D6ABC0CA0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359" y="1670887"/>
            <a:ext cx="1386878" cy="24617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7">
            <a:hlinkClick r:id="" action="ppaction://hlinkshowjump?jump=firstslide"/>
          </p:cNvPr>
          <p:cNvSpPr/>
          <p:nvPr/>
        </p:nvSpPr>
        <p:spPr>
          <a:xfrm>
            <a:off x="8428901" y="268675"/>
            <a:ext cx="284400" cy="2844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66675" dir="168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37">
            <a:hlinkClick r:id="" action="ppaction://hlinkshowjump?jump=firstslide"/>
          </p:cNvPr>
          <p:cNvSpPr/>
          <p:nvPr/>
        </p:nvSpPr>
        <p:spPr>
          <a:xfrm>
            <a:off x="8480603" y="322243"/>
            <a:ext cx="180994" cy="177264"/>
          </a:xfrm>
          <a:custGeom>
            <a:avLst/>
            <a:gdLst/>
            <a:ahLst/>
            <a:cxnLst/>
            <a:rect l="l" t="t" r="r" b="b"/>
            <a:pathLst>
              <a:path w="12323" h="12067" extrusionOk="0">
                <a:moveTo>
                  <a:pt x="6165" y="705"/>
                </a:moveTo>
                <a:cubicBezTo>
                  <a:pt x="6180" y="705"/>
                  <a:pt x="6194" y="706"/>
                  <a:pt x="6209" y="708"/>
                </a:cubicBezTo>
                <a:cubicBezTo>
                  <a:pt x="6303" y="718"/>
                  <a:pt x="6388" y="763"/>
                  <a:pt x="6453" y="829"/>
                </a:cubicBezTo>
                <a:lnTo>
                  <a:pt x="11384" y="5744"/>
                </a:lnTo>
                <a:lnTo>
                  <a:pt x="11387" y="5746"/>
                </a:lnTo>
                <a:cubicBezTo>
                  <a:pt x="11543" y="5902"/>
                  <a:pt x="11543" y="6158"/>
                  <a:pt x="11387" y="6315"/>
                </a:cubicBezTo>
                <a:cubicBezTo>
                  <a:pt x="11310" y="6392"/>
                  <a:pt x="11209" y="6434"/>
                  <a:pt x="11101" y="6434"/>
                </a:cubicBezTo>
                <a:lnTo>
                  <a:pt x="10563" y="6434"/>
                </a:lnTo>
                <a:cubicBezTo>
                  <a:pt x="10367" y="6434"/>
                  <a:pt x="10209" y="6592"/>
                  <a:pt x="10209" y="6789"/>
                </a:cubicBezTo>
                <a:lnTo>
                  <a:pt x="10209" y="10762"/>
                </a:lnTo>
                <a:cubicBezTo>
                  <a:pt x="10209" y="11090"/>
                  <a:pt x="9943" y="11357"/>
                  <a:pt x="9614" y="11357"/>
                </a:cubicBezTo>
                <a:lnTo>
                  <a:pt x="8032" y="11357"/>
                </a:lnTo>
                <a:lnTo>
                  <a:pt x="8032" y="8872"/>
                </a:lnTo>
                <a:cubicBezTo>
                  <a:pt x="8032" y="8154"/>
                  <a:pt x="7448" y="7570"/>
                  <a:pt x="6729" y="7570"/>
                </a:cubicBezTo>
                <a:lnTo>
                  <a:pt x="5596" y="7570"/>
                </a:lnTo>
                <a:cubicBezTo>
                  <a:pt x="4876" y="7570"/>
                  <a:pt x="4293" y="8154"/>
                  <a:pt x="4293" y="8872"/>
                </a:cubicBezTo>
                <a:lnTo>
                  <a:pt x="4293" y="11357"/>
                </a:lnTo>
                <a:lnTo>
                  <a:pt x="2710" y="11357"/>
                </a:lnTo>
                <a:cubicBezTo>
                  <a:pt x="2382" y="11357"/>
                  <a:pt x="2117" y="11090"/>
                  <a:pt x="2117" y="10762"/>
                </a:cubicBezTo>
                <a:lnTo>
                  <a:pt x="2117" y="6789"/>
                </a:lnTo>
                <a:cubicBezTo>
                  <a:pt x="2117" y="6592"/>
                  <a:pt x="1959" y="6434"/>
                  <a:pt x="1762" y="6434"/>
                </a:cubicBezTo>
                <a:lnTo>
                  <a:pt x="1234" y="6434"/>
                </a:lnTo>
                <a:cubicBezTo>
                  <a:pt x="1228" y="6434"/>
                  <a:pt x="1223" y="6434"/>
                  <a:pt x="1217" y="6432"/>
                </a:cubicBezTo>
                <a:cubicBezTo>
                  <a:pt x="1111" y="6431"/>
                  <a:pt x="1012" y="6389"/>
                  <a:pt x="937" y="6315"/>
                </a:cubicBezTo>
                <a:cubicBezTo>
                  <a:pt x="779" y="6157"/>
                  <a:pt x="779" y="5902"/>
                  <a:pt x="937" y="5745"/>
                </a:cubicBezTo>
                <a:lnTo>
                  <a:pt x="5876" y="824"/>
                </a:lnTo>
                <a:cubicBezTo>
                  <a:pt x="5952" y="747"/>
                  <a:pt x="6055" y="705"/>
                  <a:pt x="6165" y="705"/>
                </a:cubicBezTo>
                <a:close/>
                <a:moveTo>
                  <a:pt x="6161" y="0"/>
                </a:moveTo>
                <a:cubicBezTo>
                  <a:pt x="5864" y="0"/>
                  <a:pt x="5585" y="116"/>
                  <a:pt x="5374" y="326"/>
                </a:cubicBezTo>
                <a:lnTo>
                  <a:pt x="438" y="5245"/>
                </a:lnTo>
                <a:lnTo>
                  <a:pt x="432" y="5251"/>
                </a:lnTo>
                <a:cubicBezTo>
                  <a:pt x="0" y="5684"/>
                  <a:pt x="0" y="6386"/>
                  <a:pt x="436" y="6820"/>
                </a:cubicBezTo>
                <a:cubicBezTo>
                  <a:pt x="633" y="7017"/>
                  <a:pt x="895" y="7132"/>
                  <a:pt x="1174" y="7144"/>
                </a:cubicBezTo>
                <a:cubicBezTo>
                  <a:pt x="1186" y="7146"/>
                  <a:pt x="1197" y="7146"/>
                  <a:pt x="1208" y="7146"/>
                </a:cubicBezTo>
                <a:lnTo>
                  <a:pt x="1405" y="7146"/>
                </a:lnTo>
                <a:lnTo>
                  <a:pt x="1405" y="11870"/>
                </a:lnTo>
                <a:cubicBezTo>
                  <a:pt x="1405" y="11979"/>
                  <a:pt x="1493" y="12066"/>
                  <a:pt x="1601" y="12066"/>
                </a:cubicBezTo>
                <a:lnTo>
                  <a:pt x="4648" y="12066"/>
                </a:lnTo>
                <a:cubicBezTo>
                  <a:pt x="4843" y="12066"/>
                  <a:pt x="5002" y="11908"/>
                  <a:pt x="5002" y="11712"/>
                </a:cubicBezTo>
                <a:lnTo>
                  <a:pt x="5002" y="8875"/>
                </a:lnTo>
                <a:cubicBezTo>
                  <a:pt x="5002" y="8546"/>
                  <a:pt x="5268" y="8280"/>
                  <a:pt x="5596" y="8280"/>
                </a:cubicBezTo>
                <a:lnTo>
                  <a:pt x="6726" y="8280"/>
                </a:lnTo>
                <a:cubicBezTo>
                  <a:pt x="7055" y="8280"/>
                  <a:pt x="7321" y="8546"/>
                  <a:pt x="7321" y="8875"/>
                </a:cubicBezTo>
                <a:lnTo>
                  <a:pt x="7321" y="11712"/>
                </a:lnTo>
                <a:cubicBezTo>
                  <a:pt x="7321" y="11908"/>
                  <a:pt x="7479" y="12066"/>
                  <a:pt x="7675" y="12066"/>
                </a:cubicBezTo>
                <a:lnTo>
                  <a:pt x="10721" y="12066"/>
                </a:lnTo>
                <a:cubicBezTo>
                  <a:pt x="10830" y="12066"/>
                  <a:pt x="10918" y="11978"/>
                  <a:pt x="10918" y="11870"/>
                </a:cubicBezTo>
                <a:lnTo>
                  <a:pt x="10918" y="7146"/>
                </a:lnTo>
                <a:lnTo>
                  <a:pt x="11101" y="7146"/>
                </a:lnTo>
                <a:cubicBezTo>
                  <a:pt x="11399" y="7146"/>
                  <a:pt x="11678" y="7030"/>
                  <a:pt x="11889" y="6820"/>
                </a:cubicBezTo>
                <a:cubicBezTo>
                  <a:pt x="12322" y="6385"/>
                  <a:pt x="12322" y="5681"/>
                  <a:pt x="11889" y="5249"/>
                </a:cubicBezTo>
                <a:lnTo>
                  <a:pt x="6950" y="326"/>
                </a:lnTo>
                <a:cubicBezTo>
                  <a:pt x="6739" y="116"/>
                  <a:pt x="6459" y="0"/>
                  <a:pt x="616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7">
            <a:hlinkClick r:id="" action="ppaction://hlinkshowjump?jump=nextslide"/>
          </p:cNvPr>
          <p:cNvSpPr/>
          <p:nvPr/>
        </p:nvSpPr>
        <p:spPr>
          <a:xfrm>
            <a:off x="850702" y="4608505"/>
            <a:ext cx="284400" cy="2844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66675" dir="168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37">
            <a:hlinkClick r:id="" action="ppaction://hlinkshowjump?jump=nextslide"/>
          </p:cNvPr>
          <p:cNvSpPr/>
          <p:nvPr/>
        </p:nvSpPr>
        <p:spPr>
          <a:xfrm>
            <a:off x="925738" y="4700727"/>
            <a:ext cx="140100" cy="99900"/>
          </a:xfrm>
          <a:prstGeom prst="rightArrow">
            <a:avLst>
              <a:gd name="adj1" fmla="val 33078"/>
              <a:gd name="adj2" fmla="val 8283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37">
            <a:hlinkClick r:id="" action="ppaction://hlinkshowjump?jump=previousslide"/>
          </p:cNvPr>
          <p:cNvSpPr/>
          <p:nvPr/>
        </p:nvSpPr>
        <p:spPr>
          <a:xfrm>
            <a:off x="422198" y="4608530"/>
            <a:ext cx="284400" cy="2844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66675" dir="168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37">
            <a:hlinkClick r:id="" action="ppaction://hlinkshowjump?jump=previousslide"/>
          </p:cNvPr>
          <p:cNvSpPr/>
          <p:nvPr/>
        </p:nvSpPr>
        <p:spPr>
          <a:xfrm flipH="1">
            <a:off x="494354" y="4700744"/>
            <a:ext cx="140100" cy="99900"/>
          </a:xfrm>
          <a:prstGeom prst="rightArrow">
            <a:avLst>
              <a:gd name="adj1" fmla="val 33078"/>
              <a:gd name="adj2" fmla="val 8283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Naslov 3">
            <a:extLst>
              <a:ext uri="{FF2B5EF4-FFF2-40B4-BE49-F238E27FC236}">
                <a16:creationId xmlns:a16="http://schemas.microsoft.com/office/drawing/2014/main" xmlns="" id="{1F9DDFE3-6944-49A5-9385-E06BDAE0F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702" y="445025"/>
            <a:ext cx="7573298" cy="572700"/>
          </a:xfrm>
        </p:spPr>
        <p:txBody>
          <a:bodyPr/>
          <a:lstStyle/>
          <a:p>
            <a:r>
              <a:rPr lang="hr-HR" sz="2800"/>
              <a:t>NAČIN ODVIKAVANJA OD MOBITELA</a:t>
            </a:r>
            <a:endParaRPr lang="en-US" sz="2800"/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xmlns="" id="{246D320F-B370-4C8A-9BAA-64A44E75CC54}"/>
              </a:ext>
            </a:extLst>
          </p:cNvPr>
          <p:cNvSpPr txBox="1"/>
          <p:nvPr/>
        </p:nvSpPr>
        <p:spPr>
          <a:xfrm>
            <a:off x="1312631" y="1361123"/>
            <a:ext cx="623411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r-HR"/>
              <a:t>FIZIĆKE AKTIVNOSTI - </a:t>
            </a:r>
            <a:endParaRPr lang="en-US"/>
          </a:p>
          <a:p>
            <a:r>
              <a:rPr lang="hr-HR"/>
              <a:t>TERETANA, TRČANJE, ŠETNJA, SPORT</a:t>
            </a:r>
            <a:endParaRPr lang="en-US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xmlns="" id="{50137E7C-FFAF-46E9-B503-25EF9B8C5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312631" y="1995987"/>
            <a:ext cx="1266825" cy="1900238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xmlns="" id="{9D29F890-27BF-4E4F-8ABC-F54B93929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287" y="1995986"/>
            <a:ext cx="1900239" cy="1900239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xmlns="" id="{EDB95D61-C599-46F5-94C3-64A954BC22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4125" y="1995988"/>
            <a:ext cx="1900238" cy="19002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38">
            <a:hlinkClick r:id="" action="ppaction://hlinkshowjump?jump=firstslide"/>
          </p:cNvPr>
          <p:cNvSpPr/>
          <p:nvPr/>
        </p:nvSpPr>
        <p:spPr>
          <a:xfrm>
            <a:off x="8428901" y="268675"/>
            <a:ext cx="284400" cy="2844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66675" dir="168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1" name="Google Shape;811;p38">
            <a:hlinkClick r:id="" action="ppaction://hlinkshowjump?jump=firstslide"/>
          </p:cNvPr>
          <p:cNvSpPr/>
          <p:nvPr/>
        </p:nvSpPr>
        <p:spPr>
          <a:xfrm>
            <a:off x="8480603" y="322243"/>
            <a:ext cx="180994" cy="177264"/>
          </a:xfrm>
          <a:custGeom>
            <a:avLst/>
            <a:gdLst/>
            <a:ahLst/>
            <a:cxnLst/>
            <a:rect l="l" t="t" r="r" b="b"/>
            <a:pathLst>
              <a:path w="12323" h="12067" extrusionOk="0">
                <a:moveTo>
                  <a:pt x="6165" y="705"/>
                </a:moveTo>
                <a:cubicBezTo>
                  <a:pt x="6180" y="705"/>
                  <a:pt x="6194" y="706"/>
                  <a:pt x="6209" y="708"/>
                </a:cubicBezTo>
                <a:cubicBezTo>
                  <a:pt x="6303" y="718"/>
                  <a:pt x="6388" y="763"/>
                  <a:pt x="6453" y="829"/>
                </a:cubicBezTo>
                <a:lnTo>
                  <a:pt x="11384" y="5744"/>
                </a:lnTo>
                <a:lnTo>
                  <a:pt x="11387" y="5746"/>
                </a:lnTo>
                <a:cubicBezTo>
                  <a:pt x="11543" y="5902"/>
                  <a:pt x="11543" y="6158"/>
                  <a:pt x="11387" y="6315"/>
                </a:cubicBezTo>
                <a:cubicBezTo>
                  <a:pt x="11310" y="6392"/>
                  <a:pt x="11209" y="6434"/>
                  <a:pt x="11101" y="6434"/>
                </a:cubicBezTo>
                <a:lnTo>
                  <a:pt x="10563" y="6434"/>
                </a:lnTo>
                <a:cubicBezTo>
                  <a:pt x="10367" y="6434"/>
                  <a:pt x="10209" y="6592"/>
                  <a:pt x="10209" y="6789"/>
                </a:cubicBezTo>
                <a:lnTo>
                  <a:pt x="10209" y="10762"/>
                </a:lnTo>
                <a:cubicBezTo>
                  <a:pt x="10209" y="11090"/>
                  <a:pt x="9943" y="11357"/>
                  <a:pt x="9614" y="11357"/>
                </a:cubicBezTo>
                <a:lnTo>
                  <a:pt x="8032" y="11357"/>
                </a:lnTo>
                <a:lnTo>
                  <a:pt x="8032" y="8872"/>
                </a:lnTo>
                <a:cubicBezTo>
                  <a:pt x="8032" y="8154"/>
                  <a:pt x="7448" y="7570"/>
                  <a:pt x="6729" y="7570"/>
                </a:cubicBezTo>
                <a:lnTo>
                  <a:pt x="5596" y="7570"/>
                </a:lnTo>
                <a:cubicBezTo>
                  <a:pt x="4876" y="7570"/>
                  <a:pt x="4293" y="8154"/>
                  <a:pt x="4293" y="8872"/>
                </a:cubicBezTo>
                <a:lnTo>
                  <a:pt x="4293" y="11357"/>
                </a:lnTo>
                <a:lnTo>
                  <a:pt x="2710" y="11357"/>
                </a:lnTo>
                <a:cubicBezTo>
                  <a:pt x="2382" y="11357"/>
                  <a:pt x="2117" y="11090"/>
                  <a:pt x="2117" y="10762"/>
                </a:cubicBezTo>
                <a:lnTo>
                  <a:pt x="2117" y="6789"/>
                </a:lnTo>
                <a:cubicBezTo>
                  <a:pt x="2117" y="6592"/>
                  <a:pt x="1959" y="6434"/>
                  <a:pt x="1762" y="6434"/>
                </a:cubicBezTo>
                <a:lnTo>
                  <a:pt x="1234" y="6434"/>
                </a:lnTo>
                <a:cubicBezTo>
                  <a:pt x="1228" y="6434"/>
                  <a:pt x="1223" y="6434"/>
                  <a:pt x="1217" y="6432"/>
                </a:cubicBezTo>
                <a:cubicBezTo>
                  <a:pt x="1111" y="6431"/>
                  <a:pt x="1012" y="6389"/>
                  <a:pt x="937" y="6315"/>
                </a:cubicBezTo>
                <a:cubicBezTo>
                  <a:pt x="779" y="6157"/>
                  <a:pt x="779" y="5902"/>
                  <a:pt x="937" y="5745"/>
                </a:cubicBezTo>
                <a:lnTo>
                  <a:pt x="5876" y="824"/>
                </a:lnTo>
                <a:cubicBezTo>
                  <a:pt x="5952" y="747"/>
                  <a:pt x="6055" y="705"/>
                  <a:pt x="6165" y="705"/>
                </a:cubicBezTo>
                <a:close/>
                <a:moveTo>
                  <a:pt x="6161" y="0"/>
                </a:moveTo>
                <a:cubicBezTo>
                  <a:pt x="5864" y="0"/>
                  <a:pt x="5585" y="116"/>
                  <a:pt x="5374" y="326"/>
                </a:cubicBezTo>
                <a:lnTo>
                  <a:pt x="438" y="5245"/>
                </a:lnTo>
                <a:lnTo>
                  <a:pt x="432" y="5251"/>
                </a:lnTo>
                <a:cubicBezTo>
                  <a:pt x="0" y="5684"/>
                  <a:pt x="0" y="6386"/>
                  <a:pt x="436" y="6820"/>
                </a:cubicBezTo>
                <a:cubicBezTo>
                  <a:pt x="633" y="7017"/>
                  <a:pt x="895" y="7132"/>
                  <a:pt x="1174" y="7144"/>
                </a:cubicBezTo>
                <a:cubicBezTo>
                  <a:pt x="1186" y="7146"/>
                  <a:pt x="1197" y="7146"/>
                  <a:pt x="1208" y="7146"/>
                </a:cubicBezTo>
                <a:lnTo>
                  <a:pt x="1405" y="7146"/>
                </a:lnTo>
                <a:lnTo>
                  <a:pt x="1405" y="11870"/>
                </a:lnTo>
                <a:cubicBezTo>
                  <a:pt x="1405" y="11979"/>
                  <a:pt x="1493" y="12066"/>
                  <a:pt x="1601" y="12066"/>
                </a:cubicBezTo>
                <a:lnTo>
                  <a:pt x="4648" y="12066"/>
                </a:lnTo>
                <a:cubicBezTo>
                  <a:pt x="4843" y="12066"/>
                  <a:pt x="5002" y="11908"/>
                  <a:pt x="5002" y="11712"/>
                </a:cubicBezTo>
                <a:lnTo>
                  <a:pt x="5002" y="8875"/>
                </a:lnTo>
                <a:cubicBezTo>
                  <a:pt x="5002" y="8546"/>
                  <a:pt x="5268" y="8280"/>
                  <a:pt x="5596" y="8280"/>
                </a:cubicBezTo>
                <a:lnTo>
                  <a:pt x="6726" y="8280"/>
                </a:lnTo>
                <a:cubicBezTo>
                  <a:pt x="7055" y="8280"/>
                  <a:pt x="7321" y="8546"/>
                  <a:pt x="7321" y="8875"/>
                </a:cubicBezTo>
                <a:lnTo>
                  <a:pt x="7321" y="11712"/>
                </a:lnTo>
                <a:cubicBezTo>
                  <a:pt x="7321" y="11908"/>
                  <a:pt x="7479" y="12066"/>
                  <a:pt x="7675" y="12066"/>
                </a:cubicBezTo>
                <a:lnTo>
                  <a:pt x="10721" y="12066"/>
                </a:lnTo>
                <a:cubicBezTo>
                  <a:pt x="10830" y="12066"/>
                  <a:pt x="10918" y="11978"/>
                  <a:pt x="10918" y="11870"/>
                </a:cubicBezTo>
                <a:lnTo>
                  <a:pt x="10918" y="7146"/>
                </a:lnTo>
                <a:lnTo>
                  <a:pt x="11101" y="7146"/>
                </a:lnTo>
                <a:cubicBezTo>
                  <a:pt x="11399" y="7146"/>
                  <a:pt x="11678" y="7030"/>
                  <a:pt x="11889" y="6820"/>
                </a:cubicBezTo>
                <a:cubicBezTo>
                  <a:pt x="12322" y="6385"/>
                  <a:pt x="12322" y="5681"/>
                  <a:pt x="11889" y="5249"/>
                </a:cubicBezTo>
                <a:lnTo>
                  <a:pt x="6950" y="326"/>
                </a:lnTo>
                <a:cubicBezTo>
                  <a:pt x="6739" y="116"/>
                  <a:pt x="6459" y="0"/>
                  <a:pt x="616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2" name="Google Shape;812;p38">
            <a:hlinkClick r:id="" action="ppaction://hlinkshowjump?jump=nextslide"/>
          </p:cNvPr>
          <p:cNvSpPr/>
          <p:nvPr/>
        </p:nvSpPr>
        <p:spPr>
          <a:xfrm>
            <a:off x="850702" y="4608505"/>
            <a:ext cx="284400" cy="2844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66675" dir="168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38">
            <a:hlinkClick r:id="" action="ppaction://hlinkshowjump?jump=nextslide"/>
          </p:cNvPr>
          <p:cNvSpPr/>
          <p:nvPr/>
        </p:nvSpPr>
        <p:spPr>
          <a:xfrm>
            <a:off x="925738" y="4700727"/>
            <a:ext cx="140100" cy="99900"/>
          </a:xfrm>
          <a:prstGeom prst="rightArrow">
            <a:avLst>
              <a:gd name="adj1" fmla="val 33078"/>
              <a:gd name="adj2" fmla="val 8283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p38">
            <a:hlinkClick r:id="" action="ppaction://hlinkshowjump?jump=previousslide"/>
          </p:cNvPr>
          <p:cNvSpPr/>
          <p:nvPr/>
        </p:nvSpPr>
        <p:spPr>
          <a:xfrm>
            <a:off x="422198" y="4608530"/>
            <a:ext cx="284400" cy="2844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dist="66675" dir="168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5" name="Google Shape;815;p38">
            <a:hlinkClick r:id="" action="ppaction://hlinkshowjump?jump=previousslide"/>
          </p:cNvPr>
          <p:cNvSpPr/>
          <p:nvPr/>
        </p:nvSpPr>
        <p:spPr>
          <a:xfrm flipH="1">
            <a:off x="494354" y="4700744"/>
            <a:ext cx="140100" cy="99900"/>
          </a:xfrm>
          <a:prstGeom prst="rightArrow">
            <a:avLst>
              <a:gd name="adj1" fmla="val 33078"/>
              <a:gd name="adj2" fmla="val 8283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xmlns="" id="{E72E475A-16FA-4D0F-94EE-1B88C2EFD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2800"/>
              <a:t>NAČIN ODVIKAVANJA OD MOBITELA</a:t>
            </a:r>
            <a:endParaRPr lang="en-US" sz="2800"/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xmlns="" id="{171B6A6F-1B11-4C63-9119-FCB0366CCCA8}"/>
              </a:ext>
            </a:extLst>
          </p:cNvPr>
          <p:cNvSpPr txBox="1"/>
          <p:nvPr/>
        </p:nvSpPr>
        <p:spPr>
          <a:xfrm>
            <a:off x="1181100" y="1476375"/>
            <a:ext cx="6310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/>
              <a:t>VRTLARENJE ILI BORAVAK U PRIRODI</a:t>
            </a:r>
            <a:endParaRPr lang="en-US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A1291977-EEFC-4D63-8C11-A81F4265C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424" y="2008029"/>
            <a:ext cx="1151826" cy="2046995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xmlns="" id="{85858B38-32E3-4277-BFD0-ACCDC42B1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526" y="1981594"/>
            <a:ext cx="1151826" cy="2047691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xmlns="" id="{22A155D9-FC6C-40C0-A9AD-300B399DB4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4175" y="1981594"/>
            <a:ext cx="1181576" cy="20998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E576B3E0-DF34-4D4E-AA89-D479A2322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2800"/>
              <a:t>NAČIN ODVIKAVANJA OD MOBITELA</a:t>
            </a:r>
            <a:endParaRPr lang="en-US" sz="2800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F5847A4A-D659-42DC-913B-85C12C38F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6300" y="2394902"/>
            <a:ext cx="1146900" cy="429900"/>
          </a:xfrm>
        </p:spPr>
        <p:txBody>
          <a:bodyPr/>
          <a:lstStyle/>
          <a:p>
            <a:pPr marL="152400" indent="0">
              <a:buNone/>
            </a:pPr>
            <a:r>
              <a:rPr lang="hr-HR" sz="1400" dirty="0" smtClean="0"/>
              <a:t>UČENJE</a:t>
            </a:r>
            <a:endParaRPr lang="hr-HR" sz="1400" dirty="0"/>
          </a:p>
          <a:p>
            <a:pPr marL="152400" indent="0">
              <a:buNone/>
            </a:pPr>
            <a:endParaRPr lang="hr-HR" sz="1400" dirty="0"/>
          </a:p>
          <a:p>
            <a:pPr marL="152400" indent="0">
              <a:buNone/>
            </a:pPr>
            <a:endParaRPr lang="hr-HR" sz="1400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xmlns="" id="{D48C6BFC-87D6-4386-A2E1-588A9D064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786" y="1553213"/>
            <a:ext cx="1695452" cy="254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67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639E081D-7119-4EFB-A3CE-DAA509CB6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NAČIN ODVIKAVANJA OD MOBITELA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3CD8EEDE-EEFC-4A8C-9DB4-9F93EBEF0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indent="0">
              <a:buNone/>
            </a:pPr>
            <a:r>
              <a:rPr lang="hr-HR"/>
              <a:t>APLIKACIJE KOJE ZATVORE ILI OGRANIČE BORAVAK NA DRUŠTVENIM MREŽAMA</a:t>
            </a:r>
            <a:endParaRPr lang="en-US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DDD216BA-9676-41CC-9159-3D3D5A9F5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945726"/>
            <a:ext cx="2007226" cy="22739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AF98A124-114F-49E6-A683-C4B0C8354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988" y="1941055"/>
            <a:ext cx="2293747" cy="227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335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A93E5CB7-2CE0-4AE8-A071-4947A4F2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NAČIN ODVIKAVANJA OD MOBITELA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CECAFB16-BB30-4A93-AF96-43D8FEACE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indent="0">
              <a:buNone/>
            </a:pPr>
            <a:r>
              <a:rPr lang="hr-HR"/>
              <a:t>UGASITI MOBITEL SAT VREMENA PRIJE SPAVANJA, (OSTAVITI UPALJEN ZVUK)</a:t>
            </a:r>
            <a:endParaRPr lang="en-US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493563A5-D7D0-459D-8ED6-6B85C6B69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092" y="1666873"/>
            <a:ext cx="1730033" cy="27730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CB5B1730-2B8F-43FA-8495-7ECF5C8E2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68" y="1666873"/>
            <a:ext cx="1532670" cy="277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606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A222BBA4-3D1F-4345-A135-9BC777554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NAČIN ODVIKAVANJA OD MOBITE</a:t>
            </a:r>
            <a:r>
              <a:rPr lang="en-US"/>
              <a:t>LA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37CEB1C9-107E-4254-B5EB-32B1B8D24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indent="0">
              <a:buNone/>
            </a:pPr>
            <a:r>
              <a:rPr lang="hr-HR" dirty="0"/>
              <a:t>45-45 (45 MINUTA </a:t>
            </a:r>
            <a:r>
              <a:rPr lang="hr-HR" dirty="0" smtClean="0"/>
              <a:t>MOBITELA: 45 </a:t>
            </a:r>
            <a:r>
              <a:rPr lang="hr-HR" dirty="0"/>
              <a:t>MINUTA ŠETNJE, </a:t>
            </a:r>
            <a:endParaRPr lang="en-US" dirty="0"/>
          </a:p>
          <a:p>
            <a:pPr marL="152400" indent="0">
              <a:buNone/>
            </a:pPr>
            <a:r>
              <a:rPr lang="hr-HR" dirty="0"/>
              <a:t>ŠETNJE </a:t>
            </a:r>
            <a:r>
              <a:rPr lang="en-US" dirty="0"/>
              <a:t>S PSOM, ODLAZAK NA KAVU, PRIČANJE UŽIVO S PRIJATELJIMA I OBITELJI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BCAE3835-C2B8-43B7-8462-758D44C3C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839" y="1717125"/>
            <a:ext cx="2162174" cy="2882899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xmlns="" id="{59E3BC97-8A18-4016-A3E6-F35777C48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167" y="1717125"/>
            <a:ext cx="2170653" cy="288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44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3651EC2E-A763-4758-A9FE-3E5FAAD31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/>
              <a:t>HVALA NA PAŽNJI!</a:t>
            </a:r>
            <a:endParaRPr lang="en-US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xmlns="" id="{DD0C8227-C540-4956-BDDA-D97708513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674" y="1306841"/>
            <a:ext cx="1656651" cy="2944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xmlns="" id="{6926692F-5222-42E7-88C7-2E92993953F6}"/>
              </a:ext>
            </a:extLst>
          </p:cNvPr>
          <p:cNvSpPr txBox="1"/>
          <p:nvPr/>
        </p:nvSpPr>
        <p:spPr>
          <a:xfrm>
            <a:off x="6472238" y="3824287"/>
            <a:ext cx="23002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100"/>
              <a:t>Prezentaciju izradile: Martina </a:t>
            </a:r>
            <a:r>
              <a:rPr lang="hr-HR" sz="1100" err="1"/>
              <a:t>Glavak</a:t>
            </a:r>
            <a:r>
              <a:rPr lang="hr-HR" sz="1100"/>
              <a:t>, Nika </a:t>
            </a:r>
            <a:r>
              <a:rPr lang="hr-HR" sz="1100" err="1"/>
              <a:t>Jazvec</a:t>
            </a:r>
            <a:r>
              <a:rPr lang="hr-HR" sz="1100"/>
              <a:t>, Lea Horvat i Lucija </a:t>
            </a:r>
            <a:r>
              <a:rPr lang="hr-HR" sz="1100" err="1"/>
              <a:t>Novogradec</a:t>
            </a:r>
            <a:r>
              <a:rPr lang="hr-HR" sz="1100"/>
              <a:t> 3.K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025360896"/>
      </p:ext>
    </p:extLst>
  </p:cSld>
  <p:clrMapOvr>
    <a:masterClrMapping/>
  </p:clrMapOvr>
</p:sld>
</file>

<file path=ppt/theme/theme1.xml><?xml version="1.0" encoding="utf-8"?>
<a:theme xmlns:a="http://schemas.openxmlformats.org/drawingml/2006/main" name="Phone Addiction by Slidesgo">
  <a:themeElements>
    <a:clrScheme name="Simple Light">
      <a:dk1>
        <a:srgbClr val="332C33"/>
      </a:dk1>
      <a:lt1>
        <a:srgbClr val="FFF6F7"/>
      </a:lt1>
      <a:dk2>
        <a:srgbClr val="FFE5E6"/>
      </a:dk2>
      <a:lt2>
        <a:srgbClr val="F9677A"/>
      </a:lt2>
      <a:accent1>
        <a:srgbClr val="EA6557"/>
      </a:accent1>
      <a:accent2>
        <a:srgbClr val="EEC12B"/>
      </a:accent2>
      <a:accent3>
        <a:srgbClr val="6E597A"/>
      </a:accent3>
      <a:accent4>
        <a:srgbClr val="88BFFF"/>
      </a:accent4>
      <a:accent5>
        <a:srgbClr val="BFEDEB"/>
      </a:accent5>
      <a:accent6>
        <a:srgbClr val="468478"/>
      </a:accent6>
      <a:hlink>
        <a:srgbClr val="332C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</Words>
  <Application>Microsoft Office PowerPoint</Application>
  <PresentationFormat>On-screen Show (16:9)</PresentationFormat>
  <Paragraphs>24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Bowlby One</vt:lpstr>
      <vt:lpstr>Bebas Neue</vt:lpstr>
      <vt:lpstr>DM Sans</vt:lpstr>
      <vt:lpstr>Phone Addiction by Slidesgo</vt:lpstr>
      <vt:lpstr>Odvikavanje od mobitela</vt:lpstr>
      <vt:lpstr>NAČIN ODVIKAVANJA OD MOBITELA</vt:lpstr>
      <vt:lpstr>NAČIN ODVIKAVANJA OD MOBITELA</vt:lpstr>
      <vt:lpstr>NAČIN ODVIKAVANJA OD MOBITELA</vt:lpstr>
      <vt:lpstr>NAČIN ODVIKAVANJA OD MOBITELA</vt:lpstr>
      <vt:lpstr>NAČIN ODVIKAVANJA OD MOBITELA</vt:lpstr>
      <vt:lpstr>NAČIN ODVIKAVANJA OD MOBITELA</vt:lpstr>
      <vt:lpstr>NAČIN ODVIKAVANJA OD MOBITELA</vt:lpstr>
      <vt:lpstr>NAČIN ODVIKAVANJA OD MOBITELA</vt:lpstr>
      <vt:lpstr>HVALA NA PAŽNJI!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Odvikavanje od mobitela</dc:title>
  <dc:creator>Silvija</dc:creator>
  <cp:lastModifiedBy>Silvija</cp:lastModifiedBy>
  <cp:revision>3</cp:revision>
  <dcterms:modified xsi:type="dcterms:W3CDTF">2026-10-05T17:55:01Z</dcterms:modified>
</cp:coreProperties>
</file>