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B31345A-1A19-4FF0-B064-2ACAD544C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A8150961-4614-4540-A9D0-B38033A5B6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DCBF197-F51F-4196-9A91-96C5D315B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678-6B2F-46B1-9AF2-0D8CCE2EE0BD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B841A52-A627-4F80-A5B7-5304D141E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26532B4-C75A-4417-8F67-78E1322B4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C5E90-BE4E-4A79-9816-6FAD9DCD87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70530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D780DC4-F0C2-4D8F-AF82-DB5042043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3521B1C-B68F-403C-A01C-1E0A17CF3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5CCC776-E775-429D-AD9D-5908C93BF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678-6B2F-46B1-9AF2-0D8CCE2EE0BD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2F3036E-7727-4A5C-931B-4F7D211BF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842FD49-F11B-41F4-8A9C-5AB5E67B5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C5E90-BE4E-4A79-9816-6FAD9DCD87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8258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72D14C8-C408-4FD9-B194-D732673CE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F33E4DC-DED0-483E-B9B4-1C4E0F129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DD2F95F6-B901-4D2C-9A78-9A08DB3F3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678-6B2F-46B1-9AF2-0D8CCE2EE0BD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6503427-BFB8-4C17-B18E-C9F0D48BB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709967B-76E4-4DE1-A769-33ED95BBC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C5E90-BE4E-4A79-9816-6FAD9DCD87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80979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C328428-242E-41B5-A558-C13CE5BDE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D029B03-ADEC-4EC6-B21E-D0750CDC33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F6CE202B-6F7C-426C-9951-BBE5C7382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B220A68E-0557-4716-8AB4-2FDC70378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678-6B2F-46B1-9AF2-0D8CCE2EE0BD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FF27AFC4-4F0F-4DF8-AE2D-3B5616041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7F28C2B5-998F-4ECA-85D3-C128AE6AB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C5E90-BE4E-4A79-9816-6FAD9DCD87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85936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22EE21A-E6D4-40A9-B993-A0CB22E11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FE975A8-804D-4056-B2C1-F13BE89B1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74ECD7CD-58B8-4DD1-B010-A922F351C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575D9511-8777-4D63-938E-A4095E3A97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7554C376-61AA-4B49-AC9A-C9DC1A2BE0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9C8C1579-BACA-415D-B0F7-78C16462E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678-6B2F-46B1-9AF2-0D8CCE2EE0BD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CAB6A753-9B8C-4F95-8100-CC02F492C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9ECECAB9-A2C6-4986-8888-E4867A53D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C5E90-BE4E-4A79-9816-6FAD9DCD87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77944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1F622F3-1B7A-4454-863D-FDCA71305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DACB63A7-E07A-47CB-8C0A-A3BCC5A3A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678-6B2F-46B1-9AF2-0D8CCE2EE0BD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277402EA-970A-436A-BBA4-05D779BB0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E3E7D96C-F2FF-4F3F-AF3E-3C2881AAC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C5E90-BE4E-4A79-9816-6FAD9DCD87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42170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2F6B6235-0B7E-4C5F-9D7C-C66084F09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678-6B2F-46B1-9AF2-0D8CCE2EE0BD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80765DFF-FDBE-4042-8274-917D9181B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F5C69820-F074-4C05-A95C-506C322A8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C5E90-BE4E-4A79-9816-6FAD9DCD87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0261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2684320-12D9-4556-B475-0C5F5BA2F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1F92BA6-60F8-494D-B1B9-51BD9E80B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252D69D9-F5A4-4FB5-A409-4B5E8EB2D9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92979427-EE5D-4F30-A674-2D4F03B0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678-6B2F-46B1-9AF2-0D8CCE2EE0BD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5C6248A6-DF0F-4CCE-A354-F0CB385DD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D07FA6CF-4DFE-4697-B0FD-3C69A5CD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C5E90-BE4E-4A79-9816-6FAD9DCD87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45326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5748899-7908-4505-8BED-33ADCC710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09099362-FAEE-4BB7-9352-240D738ADD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384D3E87-965C-42B8-9419-3B7FC08C61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FD45D969-7A16-4DD3-B5B6-5E1698567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678-6B2F-46B1-9AF2-0D8CCE2EE0BD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12C9A44-CC3C-45A9-8A08-7BC9B0459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1FCE21B0-36AB-4073-A9F5-3762D9838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C5E90-BE4E-4A79-9816-6FAD9DCD87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77244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57FAE51-3423-4D45-9EE8-699791BE5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E04A5F06-C8AE-4E88-9A7F-61EB8FEFC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46CB84E-E1E0-4286-B497-E1BC950D4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678-6B2F-46B1-9AF2-0D8CCE2EE0BD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471901E-ADA7-49A8-994E-2FAF2EA0E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7F4AAD7-6A7A-4E84-A6D6-3AB633535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C5E90-BE4E-4A79-9816-6FAD9DCD87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8710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8E1292F2-A8F0-4F34-844A-C3E3FC7DB5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7400DDD0-82D2-4D8F-8FF2-EDF25770A3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36C378B-049F-4FF5-8F42-44CE904D4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678-6B2F-46B1-9AF2-0D8CCE2EE0BD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6085E86-1248-466D-A5A6-5BAFBF974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2862FBE-C762-4FBD-9A1E-D00DB30C9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C5E90-BE4E-4A79-9816-6FAD9DCD87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8812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F2B02013-27D0-4837-B074-B63FDEE4A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9433C7B5-23DD-435A-8FD9-FD9EF5231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EEE9368-AEAA-4E69-B14C-D7A1F100D8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50678-6B2F-46B1-9AF2-0D8CCE2EE0BD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785B280-96DD-4273-936D-2E2CAF132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747FDB1-1C70-4FFD-8CD4-43E8072F9B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C5E90-BE4E-4A79-9816-6FAD9DCD87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9618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620AE1E-18A9-4697-9525-2210C87B60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test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5D1EE3D-9DC1-4112-80DB-4D0C68927B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113112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Široki zaslon</PresentationFormat>
  <Paragraphs>1</Paragraphs>
  <Slides>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sustava Office</vt:lpstr>
      <vt:lpstr>test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Korisnik</dc:creator>
  <cp:lastModifiedBy>Korisnik</cp:lastModifiedBy>
  <cp:revision>1</cp:revision>
  <dcterms:created xsi:type="dcterms:W3CDTF">2026-10-19T07:58:22Z</dcterms:created>
  <dcterms:modified xsi:type="dcterms:W3CDTF">2026-10-19T07:58:32Z</dcterms:modified>
</cp:coreProperties>
</file>